
<file path=[Content_Types].xml><?xml version="1.0" encoding="utf-8"?>
<Types xmlns="http://schemas.openxmlformats.org/package/2006/content-types">
  <Default ContentType="image/jpeg" Extension="jpeg"/>
  <Default ContentType="image/jpeg" Extension="jpg"/>
  <Default ContentType="image/png" Extension="png"/>
  <Default ContentType="application/vnd.openxmlformats-package.relationships+xml" Extension="rels"/>
  <Default ContentType="image/tiff" Extension="tiff"/>
  <Default ContentType="image/vnd.ms-photo" Extension="wdp"/>
  <Default ContentType="application/xml" Extension="xml"/>
  <Override ContentType="application/vnd.openxmlformats-officedocument.presentationml.presentation.main+xml" PartName="/ppt/presentation.xml"/>
  <Override ContentType="application/vnd.openxmlformats-officedocument.presentationml.slideMaster+xml" PartName="/ppt/slideMasters/slideMaster1.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4.xml"/>
  <Override ContentType="application/vnd.openxmlformats-officedocument.presentationml.slide+xml" PartName="/ppt/slides/slide5.xml"/>
  <Override ContentType="application/vnd.openxmlformats-officedocument.presentationml.slide+xml" PartName="/ppt/slides/slide6.xml"/>
  <Override ContentType="application/vnd.openxmlformats-officedocument.presentationml.slide+xml" PartName="/ppt/slides/slide7.xml"/>
  <Override ContentType="application/vnd.openxmlformats-officedocument.presentationml.slide+xml" PartName="/ppt/slides/slide8.xml"/>
  <Override ContentType="application/vnd.openxmlformats-officedocument.presentationml.slide+xml" PartName="/ppt/slides/slide9.xml"/>
  <Override ContentType="application/vnd.openxmlformats-officedocument.presentationml.slide+xml" PartName="/ppt/slides/slide10.xml"/>
  <Override ContentType="application/vnd.openxmlformats-officedocument.presentationml.slide+xml" PartName="/ppt/slides/slide11.xml"/>
  <Override ContentType="application/vnd.openxmlformats-officedocument.presentationml.slide+xml" PartName="/ppt/slides/slide12.xml"/>
  <Override ContentType="application/vnd.openxmlformats-officedocument.presentationml.slide+xml" PartName="/ppt/slides/slide13.xml"/>
  <Override ContentType="application/vnd.openxmlformats-officedocument.presentationml.slide+xml" PartName="/ppt/slides/slide14.xml"/>
  <Override ContentType="application/vnd.openxmlformats-officedocument.presentationml.slide+xml" PartName="/ppt/slides/slide15.xml"/>
  <Override ContentType="application/vnd.openxmlformats-officedocument.presentationml.slide+xml" PartName="/ppt/slides/slide16.xml"/>
  <Override ContentType="application/vnd.openxmlformats-officedocument.presentationml.slide+xml" PartName="/ppt/slides/slide17.xml"/>
  <Override ContentType="application/vnd.openxmlformats-officedocument.presentationml.slide+xml" PartName="/ppt/slides/slide18.xml"/>
  <Override ContentType="application/vnd.openxmlformats-officedocument.presentationml.slide+xml" PartName="/ppt/slides/slide19.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22.xml"/>
  <Override ContentType="application/vnd.openxmlformats-officedocument.presentationml.slide+xml" PartName="/ppt/slides/slide23.xml"/>
  <Override ContentType="application/vnd.openxmlformats-officedocument.presentationml.slide+xml" PartName="/ppt/slides/slide24.xml"/>
  <Override ContentType="application/vnd.openxmlformats-officedocument.presentationml.slide+xml" PartName="/ppt/slides/slide25.xml"/>
  <Override ContentType="application/vnd.openxmlformats-officedocument.presentationml.slide+xml" PartName="/ppt/slides/slide26.xml"/>
  <Override ContentType="application/vnd.openxmlformats-officedocument.presentationml.slide+xml" PartName="/ppt/slides/slide27.xml"/>
  <Override ContentType="application/vnd.openxmlformats-officedocument.presentationml.slide+xml" PartName="/ppt/slides/slide28.xml"/>
  <Override ContentType="application/vnd.openxmlformats-officedocument.presentationml.slide+xml" PartName="/ppt/slides/slide29.xml"/>
  <Override ContentType="application/vnd.openxmlformats-officedocument.presentationml.slide+xml" PartName="/ppt/slides/slide30.xml"/>
  <Override ContentType="application/vnd.openxmlformats-officedocument.presentationml.slide+xml" PartName="/ppt/slides/slide31.xml"/>
  <Override ContentType="application/vnd.openxmlformats-officedocument.presentationml.slide+xml" PartName="/ppt/slides/slide32.xml"/>
  <Override ContentType="application/vnd.openxmlformats-officedocument.presentationml.slide+xml" PartName="/ppt/slides/slide33.xml"/>
  <Override ContentType="application/vnd.openxmlformats-officedocument.presentationml.slide+xml" PartName="/ppt/slides/slide34.xml"/>
  <Override ContentType="application/vnd.openxmlformats-officedocument.presentationml.slide+xml" PartName="/ppt/slides/slide35.xml"/>
  <Override ContentType="application/vnd.openxmlformats-officedocument.presentationml.notesMaster+xml" PartName="/ppt/notesMasters/notesMaster1.xml"/>
  <Override ContentType="application/vnd.openxmlformats-officedocument.presentationml.presProps+xml" PartName="/ppt/presProps.xml"/>
  <Override ContentType="application/vnd.openxmlformats-officedocument.presentationml.viewProps+xml" PartName="/ppt/viewProps.xml"/>
  <Override ContentType="application/vnd.openxmlformats-officedocument.theme+xml" PartName="/ppt/theme/theme1.xml"/>
  <Override ContentType="application/vnd.openxmlformats-officedocument.presentationml.tableStyles+xml" PartName="/ppt/tableStyles.xml"/>
  <Override ContentType="application/vnd.openxmlformats-officedocument.presentationml.slideLayout+xml" PartName="/ppt/slideLayouts/slideLayout1.xml"/>
  <Override ContentType="application/vnd.openxmlformats-officedocument.presentationml.slideLayout+xml" PartName="/ppt/slideLayouts/slideLayout2.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6.xml"/>
  <Override ContentType="application/vnd.openxmlformats-officedocument.presentationml.slideLayout+xml" PartName="/ppt/slideLayouts/slideLayout7.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Layout+xml" PartName="/ppt/slideLayouts/slideLayout10.xml"/>
  <Override ContentType="application/vnd.openxmlformats-officedocument.presentationml.slideLayout+xml" PartName="/ppt/slideLayouts/slideLayout11.xml"/>
  <Override ContentType="application/vnd.openxmlformats-officedocument.presentationml.slideLayout+xml" PartName="/ppt/slideLayouts/slideLayout12.xml"/>
  <Override ContentType="application/vnd.openxmlformats-officedocument.presentationml.slideLayout+xml" PartName="/ppt/slideLayouts/slideLayout13.xml"/>
  <Override ContentType="application/vnd.openxmlformats-officedocument.presentationml.slideLayout+xml" PartName="/ppt/slideLayouts/slideLayout14.xml"/>
  <Override ContentType="application/vnd.openxmlformats-officedocument.theme+xml" PartName="/ppt/theme/theme2.xml"/>
  <Override ContentType="application/vnd.openxmlformats-officedocument.presentationml.notesSlide+xml" PartName="/ppt/notesSlides/notesSlide1.xml"/>
  <Override ContentType="application/vnd.openxmlformats-officedocument.presentationml.notesSlide+xml" PartName="/ppt/notesSlides/notesSlide2.xml"/>
  <Override ContentType="application/vnd.openxmlformats-officedocument.presentationml.notesSlide+xml" PartName="/ppt/notesSlides/notesSlide3.xml"/>
  <Override ContentType="application/vnd.openxmlformats-officedocument.presentationml.notesSlide+xml" PartName="/ppt/notesSlides/notesSlide4.xml"/>
  <Override ContentType="application/vnd.openxmlformats-officedocument.presentationml.notesSlide+xml" PartName="/ppt/notesSlides/notesSlide5.xml"/>
  <Override ContentType="application/vnd.openxmlformats-officedocument.presentationml.notesSlide+xml" PartName="/ppt/notesSlides/notesSlide6.xml"/>
  <Override ContentType="application/vnd.openxmlformats-officedocument.presentationml.notesSlide+xml" PartName="/ppt/notesSlides/notesSlide7.xml"/>
  <Override ContentType="application/vnd.openxmlformats-officedocument.presentationml.notesSlide+xml" PartName="/ppt/notesSlides/notesSlide8.xml"/>
  <Override ContentType="application/vnd.openxmlformats-officedocument.presentationml.notesSlide+xml" PartName="/ppt/notesSlides/notesSlide9.xml"/>
  <Override ContentType="application/vnd.openxmlformats-officedocument.presentationml.notesSlide+xml" PartName="/ppt/notesSlides/notesSlide10.xml"/>
  <Override ContentType="application/vnd.openxmlformats-officedocument.presentationml.notesSlide+xml" PartName="/ppt/notesSlides/notesSlide11.xml"/>
  <Override ContentType="application/vnd.openxmlformats-officedocument.presentationml.notesSlide+xml" PartName="/ppt/notesSlides/notesSlide12.xml"/>
  <Override ContentType="application/vnd.openxmlformats-officedocument.presentationml.notesSlide+xml" PartName="/ppt/notesSlides/notesSlide13.xml"/>
  <Override ContentType="application/vnd.openxmlformats-officedocument.presentationml.notesSlide+xml" PartName="/ppt/notesSlides/notesSlide14.xml"/>
  <Override ContentType="application/vnd.openxmlformats-officedocument.presentationml.notesSlide+xml" PartName="/ppt/notesSlides/notesSlide15.xml"/>
  <Override ContentType="application/vnd.openxmlformats-officedocument.presentationml.notesSlide+xml" PartName="/ppt/notesSlides/notesSlide16.xml"/>
  <Override ContentType="application/vnd.openxmlformats-officedocument.presentationml.notesSlide+xml" PartName="/ppt/notesSlides/notesSlide17.xml"/>
  <Override ContentType="application/vnd.openxmlformats-officedocument.presentationml.notesSlide+xml" PartName="/ppt/notesSlides/notesSlide18.xml"/>
  <Override ContentType="application/vnd.openxmlformats-officedocument.presentationml.notesSlide+xml" PartName="/ppt/notesSlides/notesSlide19.xml"/>
  <Override ContentType="application/vnd.openxmlformats-officedocument.presentationml.notesSlide+xml" PartName="/ppt/notesSlides/notesSlide20.xml"/>
  <Override ContentType="application/vnd.openxmlformats-officedocument.presentationml.notesSlide+xml" PartName="/ppt/notesSlides/notesSlide21.xml"/>
  <Override ContentType="application/vnd.openxmlformats-officedocument.presentationml.notesSlide+xml" PartName="/ppt/notesSlides/notesSlide22.xml"/>
  <Override ContentType="application/vnd.openxmlformats-officedocument.presentationml.notesSlide+xml" PartName="/ppt/notesSlides/notesSlide23.xml"/>
  <Override ContentType="application/vnd.openxmlformats-officedocument.presentationml.notesSlide+xml" PartName="/ppt/notesSlides/notesSlide24.xml"/>
  <Override ContentType="application/vnd.openxmlformats-package.core-properties+xml" PartName="/docProps/core.xml"/>
  <Override ContentType="application/vnd.openxmlformats-officedocument.extended-properties+xml" PartName="/docProps/app.xml"/>
  <Override ContentType="application/vnd.openxmlformats-officedocument.custom-properties+xml" PartName="/docProps/custom.xml"/>
</Types>
</file>

<file path=_rels/.rels><?xml version="1.0" encoding="UTF-8" standalone="yes" ?><Relationships xmlns="http://schemas.openxmlformats.org/package/2006/relationships"><Relationship Id="rId3" Target="docProps/core.xml" Type="http://schemas.openxmlformats.org/package/2006/relationships/metadata/core-properties"/><Relationship Id="rId2" Target="docProps/thumbnail.jpeg" Type="http://schemas.openxmlformats.org/package/2006/relationships/metadata/thumbnail"/><Relationship Id="rId1" Target="ppt/presentation.xml" Type="http://schemas.openxmlformats.org/officeDocument/2006/relationships/officeDocument"/><Relationship Id="rId4" Target="docProps/app.xml" Type="http://schemas.openxmlformats.org/officeDocument/2006/relationships/extended-properties"/><Relationship Id="rId5" Target="docProps/custom.xml" Type="http://schemas.openxmlformats.org/officeDocument/2006/relationships/custom-properties"/></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37"/>
  </p:notesMasterIdLst>
  <p:sldIdLst>
    <p:sldId id="267" r:id="rId2"/>
    <p:sldId id="871" r:id="rId3"/>
    <p:sldId id="894" r:id="rId4"/>
    <p:sldId id="263" r:id="rId5"/>
    <p:sldId id="825" r:id="rId6"/>
    <p:sldId id="818" r:id="rId7"/>
    <p:sldId id="876" r:id="rId8"/>
    <p:sldId id="875" r:id="rId9"/>
    <p:sldId id="892" r:id="rId10"/>
    <p:sldId id="893" r:id="rId11"/>
    <p:sldId id="874" r:id="rId12"/>
    <p:sldId id="889" r:id="rId13"/>
    <p:sldId id="890" r:id="rId14"/>
    <p:sldId id="891" r:id="rId15"/>
    <p:sldId id="864" r:id="rId16"/>
    <p:sldId id="895" r:id="rId17"/>
    <p:sldId id="828" r:id="rId18"/>
    <p:sldId id="276" r:id="rId19"/>
    <p:sldId id="863" r:id="rId20"/>
    <p:sldId id="787" r:id="rId21"/>
    <p:sldId id="882" r:id="rId22"/>
    <p:sldId id="830" r:id="rId23"/>
    <p:sldId id="833" r:id="rId24"/>
    <p:sldId id="535" r:id="rId25"/>
    <p:sldId id="837" r:id="rId26"/>
    <p:sldId id="839" r:id="rId27"/>
    <p:sldId id="844" r:id="rId28"/>
    <p:sldId id="861" r:id="rId29"/>
    <p:sldId id="846" r:id="rId30"/>
    <p:sldId id="883" r:id="rId31"/>
    <p:sldId id="884" r:id="rId32"/>
    <p:sldId id="804" r:id="rId33"/>
    <p:sldId id="277" r:id="rId34"/>
    <p:sldId id="888" r:id="rId35"/>
    <p:sldId id="278" r:id="rId3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003" userDrawn="1">
          <p15:clr>
            <a:srgbClr val="A4A3A4"/>
          </p15:clr>
        </p15:guide>
        <p15:guide id="2" pos="4248" userDrawn="1">
          <p15:clr>
            <a:srgbClr val="A4A3A4"/>
          </p15:clr>
        </p15:guide>
        <p15:guide id="3" pos="619" userDrawn="1">
          <p15:clr>
            <a:srgbClr val="A4A3A4"/>
          </p15:clr>
        </p15:guide>
        <p15:guide id="4" orient="horz" pos="1638" userDrawn="1">
          <p15:clr>
            <a:srgbClr val="A4A3A4"/>
          </p15:clr>
        </p15:guide>
        <p15:guide id="5" orient="horz" pos="3929"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473B9"/>
    <a:srgbClr val="92BC20"/>
    <a:srgbClr val="185781"/>
    <a:srgbClr val="D8195B"/>
    <a:srgbClr val="AABA0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2567"/>
    <p:restoredTop sz="85503"/>
  </p:normalViewPr>
  <p:slideViewPr>
    <p:cSldViewPr snapToGrid="0" snapToObjects="1">
      <p:cViewPr varScale="1">
        <p:scale>
          <a:sx n="95" d="100"/>
          <a:sy n="95" d="100"/>
        </p:scale>
        <p:origin x="816" y="176"/>
      </p:cViewPr>
      <p:guideLst>
        <p:guide orient="horz" pos="1003"/>
        <p:guide pos="4248"/>
        <p:guide pos="619"/>
        <p:guide orient="horz" pos="1638"/>
        <p:guide orient="horz" pos="3929"/>
      </p:guideLst>
    </p:cSldViewPr>
  </p:slideViewPr>
  <p:notesTextViewPr>
    <p:cViewPr>
      <p:scale>
        <a:sx n="1" d="1"/>
        <a:sy n="1" d="1"/>
      </p:scale>
      <p:origin x="0" y="0"/>
    </p:cViewPr>
  </p:notesTextViewPr>
  <p:sorterViewPr>
    <p:cViewPr varScale="1">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b="0" i="0">
                <a:latin typeface="Helvetica Neue" panose="02000503000000020004" pitchFamily="2" charset="0"/>
              </a:defRPr>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b="0" i="0">
                <a:latin typeface="Helvetica Neue" panose="02000503000000020004" pitchFamily="2" charset="0"/>
              </a:defRPr>
            </a:lvl1pPr>
          </a:lstStyle>
          <a:p>
            <a:fld id="{C19852FC-167D-9847-AF34-7CD0C1D90F99}" type="datetimeFigureOut">
              <a:rPr lang="en-US" smtClean="0"/>
              <a:pPr/>
              <a:t>1/31/19</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b="0" i="0">
                <a:latin typeface="Helvetica Neue" panose="02000503000000020004" pitchFamily="2" charset="0"/>
              </a:defRPr>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b="0" i="0">
                <a:latin typeface="Helvetica Neue" panose="02000503000000020004" pitchFamily="2" charset="0"/>
              </a:defRPr>
            </a:lvl1pPr>
          </a:lstStyle>
          <a:p>
            <a:fld id="{A384BA22-D844-A04A-A2F8-343F7438DAC3}" type="slidenum">
              <a:rPr lang="en-US" smtClean="0"/>
              <a:pPr/>
              <a:t>‹#›</a:t>
            </a:fld>
            <a:endParaRPr lang="en-US" dirty="0"/>
          </a:p>
        </p:txBody>
      </p:sp>
    </p:spTree>
    <p:extLst>
      <p:ext uri="{BB962C8B-B14F-4D97-AF65-F5344CB8AC3E}">
        <p14:creationId xmlns:p14="http://schemas.microsoft.com/office/powerpoint/2010/main" val="2620305767"/>
      </p:ext>
    </p:extLst>
  </p:cSld>
  <p:clrMap bg1="lt1" tx1="dk1" bg2="lt2" tx2="dk2" accent1="accent1" accent2="accent2" accent3="accent3" accent4="accent4" accent5="accent5" accent6="accent6" hlink="hlink" folHlink="folHlink"/>
  <p:notesStyle>
    <a:lvl1pPr marL="0" algn="l" defTabSz="914400" rtl="0" eaLnBrk="1" latinLnBrk="0" hangingPunct="1">
      <a:defRPr sz="1200" b="0" i="0" kern="1200">
        <a:solidFill>
          <a:schemeClr val="tx1"/>
        </a:solidFill>
        <a:latin typeface="Helvetica Neue" panose="02000503000000020004" pitchFamily="2" charset="0"/>
        <a:ea typeface="+mn-ea"/>
        <a:cs typeface="+mn-cs"/>
      </a:defRPr>
    </a:lvl1pPr>
    <a:lvl2pPr marL="457200" algn="l" defTabSz="914400" rtl="0" eaLnBrk="1" latinLnBrk="0" hangingPunct="1">
      <a:defRPr sz="1200" b="0" i="0" kern="1200">
        <a:solidFill>
          <a:schemeClr val="tx1"/>
        </a:solidFill>
        <a:latin typeface="Helvetica Neue" panose="02000503000000020004" pitchFamily="2" charset="0"/>
        <a:ea typeface="+mn-ea"/>
        <a:cs typeface="+mn-cs"/>
      </a:defRPr>
    </a:lvl2pPr>
    <a:lvl3pPr marL="914400" algn="l" defTabSz="914400" rtl="0" eaLnBrk="1" latinLnBrk="0" hangingPunct="1">
      <a:defRPr sz="1200" b="0" i="0" kern="1200">
        <a:solidFill>
          <a:schemeClr val="tx1"/>
        </a:solidFill>
        <a:latin typeface="Helvetica Neue" panose="02000503000000020004" pitchFamily="2" charset="0"/>
        <a:ea typeface="+mn-ea"/>
        <a:cs typeface="+mn-cs"/>
      </a:defRPr>
    </a:lvl3pPr>
    <a:lvl4pPr marL="1371600" algn="l" defTabSz="914400" rtl="0" eaLnBrk="1" latinLnBrk="0" hangingPunct="1">
      <a:defRPr sz="1200" b="0" i="0" kern="1200">
        <a:solidFill>
          <a:schemeClr val="tx1"/>
        </a:solidFill>
        <a:latin typeface="Helvetica Neue" panose="02000503000000020004" pitchFamily="2" charset="0"/>
        <a:ea typeface="+mn-ea"/>
        <a:cs typeface="+mn-cs"/>
      </a:defRPr>
    </a:lvl4pPr>
    <a:lvl5pPr marL="1828800" algn="l" defTabSz="914400" rtl="0" eaLnBrk="1" latinLnBrk="0" hangingPunct="1">
      <a:defRPr sz="1200" b="0" i="0" kern="1200">
        <a:solidFill>
          <a:schemeClr val="tx1"/>
        </a:solidFill>
        <a:latin typeface="Helvetica Neue" panose="02000503000000020004" pitchFamily="2"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Because we would like to make a meaningful contribution to our world we launched our frim commitment for this effort. </a:t>
            </a:r>
          </a:p>
          <a:p>
            <a:r>
              <a:rPr lang="en-US" dirty="0"/>
              <a:t>Scouts for SDGs mobilization. </a:t>
            </a:r>
          </a:p>
        </p:txBody>
      </p:sp>
      <p:sp>
        <p:nvSpPr>
          <p:cNvPr id="4" name="Footer Placeholder 3"/>
          <p:cNvSpPr>
            <a:spLocks noGrp="1"/>
          </p:cNvSpPr>
          <p:nvPr>
            <p:ph type="ftr" sz="quarter" idx="4"/>
          </p:nvPr>
        </p:nvSpPr>
        <p:spPr/>
        <p:txBody>
          <a:bodyPr/>
          <a:lstStyle/>
          <a:p>
            <a:r>
              <a:rPr lang="en-US" dirty="0"/>
              <a:t>© World Scout Bureau Inc. </a:t>
            </a:r>
          </a:p>
        </p:txBody>
      </p:sp>
      <p:sp>
        <p:nvSpPr>
          <p:cNvPr id="5" name="Slide Number Placeholder 4"/>
          <p:cNvSpPr>
            <a:spLocks noGrp="1"/>
          </p:cNvSpPr>
          <p:nvPr>
            <p:ph type="sldNum" sz="quarter" idx="5"/>
          </p:nvPr>
        </p:nvSpPr>
        <p:spPr/>
        <p:txBody>
          <a:bodyPr/>
          <a:lstStyle/>
          <a:p>
            <a:fld id="{747A97BE-849C-DB4E-8F24-70A03BAE3CA0}" type="slidenum">
              <a:rPr lang="en-US" smtClean="0"/>
              <a:pPr/>
              <a:t>1</a:t>
            </a:fld>
            <a:endParaRPr lang="en-US" dirty="0"/>
          </a:p>
        </p:txBody>
      </p:sp>
    </p:spTree>
    <p:extLst>
      <p:ext uri="{BB962C8B-B14F-4D97-AF65-F5344CB8AC3E}">
        <p14:creationId xmlns:p14="http://schemas.microsoft.com/office/powerpoint/2010/main" val="146929117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ea typeface="+mn-ea"/>
                <a:cs typeface="+mn-cs"/>
              </a:rPr>
              <a:t>Very fast sharing of the following programmes. We do not get into deep explanation of each but </a:t>
            </a:r>
            <a:r>
              <a:rPr lang="en-US" sz="1200" kern="1200" dirty="0" err="1">
                <a:solidFill>
                  <a:schemeClr val="tx1"/>
                </a:solidFill>
                <a:effectLst/>
                <a:ea typeface="+mn-ea"/>
                <a:cs typeface="+mn-cs"/>
              </a:rPr>
              <a:t>emphasise</a:t>
            </a:r>
            <a:r>
              <a:rPr lang="en-US" sz="1200" kern="1200" dirty="0">
                <a:solidFill>
                  <a:schemeClr val="tx1"/>
                </a:solidFill>
                <a:effectLst/>
                <a:ea typeface="+mn-ea"/>
                <a:cs typeface="+mn-cs"/>
              </a:rPr>
              <a:t> on their link with the SDGs. </a:t>
            </a:r>
            <a:endParaRPr lang="en-US" dirty="0"/>
          </a:p>
        </p:txBody>
      </p:sp>
      <p:sp>
        <p:nvSpPr>
          <p:cNvPr id="4" name="Footer Placeholder 3"/>
          <p:cNvSpPr>
            <a:spLocks noGrp="1"/>
          </p:cNvSpPr>
          <p:nvPr>
            <p:ph type="ftr" sz="quarter" idx="10"/>
          </p:nvPr>
        </p:nvSpPr>
        <p:spPr/>
        <p:txBody>
          <a:bodyPr/>
          <a:lstStyle/>
          <a:p>
            <a:r>
              <a:rPr lang="en-US" dirty="0"/>
              <a:t>© World Scout Bureau Inc. </a:t>
            </a:r>
          </a:p>
        </p:txBody>
      </p:sp>
      <p:sp>
        <p:nvSpPr>
          <p:cNvPr id="5" name="Slide Number Placeholder 4"/>
          <p:cNvSpPr>
            <a:spLocks noGrp="1"/>
          </p:cNvSpPr>
          <p:nvPr>
            <p:ph type="sldNum" sz="quarter" idx="11"/>
          </p:nvPr>
        </p:nvSpPr>
        <p:spPr/>
        <p:txBody>
          <a:bodyPr/>
          <a:lstStyle/>
          <a:p>
            <a:fld id="{747A97BE-849C-DB4E-8F24-70A03BAE3CA0}" type="slidenum">
              <a:rPr lang="en-US" smtClean="0"/>
              <a:pPr/>
              <a:t>19</a:t>
            </a:fld>
            <a:endParaRPr lang="en-US" dirty="0"/>
          </a:p>
        </p:txBody>
      </p:sp>
    </p:spTree>
    <p:extLst>
      <p:ext uri="{BB962C8B-B14F-4D97-AF65-F5344CB8AC3E}">
        <p14:creationId xmlns:p14="http://schemas.microsoft.com/office/powerpoint/2010/main" val="380552524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These programmes have been linked to the SDGs. This can be an example of how you look at your current Youth Programme and align it with the SDGs that you tackle. It will then give you information on what you may be lacking and may want to develop more.</a:t>
            </a:r>
          </a:p>
          <a:p>
            <a:endParaRPr lang="en-US" dirty="0"/>
          </a:p>
          <a:p>
            <a:r>
              <a:rPr lang="en-US" dirty="0"/>
              <a:t>If you do this exercise, never forget that the SDGs are interconnected and indivisible. Work on one Goal will always influence the other Goals. Therefore, focus on the key areas and topics that you might not have, but also ensure that your programme covers the more holistic sustainability competencies that we saw earlier, and also present the SDGs as a whole rather than just small parts. </a:t>
            </a:r>
          </a:p>
        </p:txBody>
      </p:sp>
      <p:sp>
        <p:nvSpPr>
          <p:cNvPr id="4" name="Footer Placeholder 3"/>
          <p:cNvSpPr>
            <a:spLocks noGrp="1"/>
          </p:cNvSpPr>
          <p:nvPr>
            <p:ph type="ftr" sz="quarter" idx="10"/>
          </p:nvPr>
        </p:nvSpPr>
        <p:spPr/>
        <p:txBody>
          <a:bodyPr/>
          <a:lstStyle/>
          <a:p>
            <a:r>
              <a:rPr lang="en-US" dirty="0"/>
              <a:t>© World Scout Bureau Inc. </a:t>
            </a:r>
          </a:p>
        </p:txBody>
      </p:sp>
      <p:sp>
        <p:nvSpPr>
          <p:cNvPr id="5" name="Slide Number Placeholder 4"/>
          <p:cNvSpPr>
            <a:spLocks noGrp="1"/>
          </p:cNvSpPr>
          <p:nvPr>
            <p:ph type="sldNum" sz="quarter" idx="11"/>
          </p:nvPr>
        </p:nvSpPr>
        <p:spPr/>
        <p:txBody>
          <a:bodyPr/>
          <a:lstStyle/>
          <a:p>
            <a:fld id="{747A97BE-849C-DB4E-8F24-70A03BAE3CA0}" type="slidenum">
              <a:rPr lang="en-US" smtClean="0"/>
              <a:pPr/>
              <a:t>20</a:t>
            </a:fld>
            <a:endParaRPr lang="en-US" dirty="0"/>
          </a:p>
        </p:txBody>
      </p:sp>
    </p:spTree>
    <p:extLst>
      <p:ext uri="{BB962C8B-B14F-4D97-AF65-F5344CB8AC3E}">
        <p14:creationId xmlns:p14="http://schemas.microsoft.com/office/powerpoint/2010/main" val="125687212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ea typeface="+mn-ea"/>
                <a:cs typeface="+mn-cs"/>
              </a:rPr>
              <a:t>Very fast sharing of the following programmes. We do not get into a deep explanation of each but </a:t>
            </a:r>
            <a:r>
              <a:rPr lang="en-US" sz="1200" kern="1200" dirty="0" err="1">
                <a:solidFill>
                  <a:schemeClr val="tx1"/>
                </a:solidFill>
                <a:effectLst/>
                <a:ea typeface="+mn-ea"/>
                <a:cs typeface="+mn-cs"/>
              </a:rPr>
              <a:t>emphasise</a:t>
            </a:r>
            <a:r>
              <a:rPr lang="en-US" sz="1200" kern="1200" dirty="0">
                <a:solidFill>
                  <a:schemeClr val="tx1"/>
                </a:solidFill>
                <a:effectLst/>
                <a:ea typeface="+mn-ea"/>
                <a:cs typeface="+mn-cs"/>
              </a:rPr>
              <a:t> on their link with the SDGs. </a:t>
            </a:r>
            <a:endParaRPr lang="en-US" dirty="0"/>
          </a:p>
        </p:txBody>
      </p:sp>
      <p:sp>
        <p:nvSpPr>
          <p:cNvPr id="4" name="Footer Placeholder 3"/>
          <p:cNvSpPr>
            <a:spLocks noGrp="1"/>
          </p:cNvSpPr>
          <p:nvPr>
            <p:ph type="ftr" sz="quarter" idx="10"/>
          </p:nvPr>
        </p:nvSpPr>
        <p:spPr/>
        <p:txBody>
          <a:bodyPr/>
          <a:lstStyle/>
          <a:p>
            <a:r>
              <a:rPr lang="en-US" dirty="0"/>
              <a:t>© World Scout Bureau Inc. </a:t>
            </a:r>
          </a:p>
        </p:txBody>
      </p:sp>
      <p:sp>
        <p:nvSpPr>
          <p:cNvPr id="5" name="Slide Number Placeholder 4"/>
          <p:cNvSpPr>
            <a:spLocks noGrp="1"/>
          </p:cNvSpPr>
          <p:nvPr>
            <p:ph type="sldNum" sz="quarter" idx="11"/>
          </p:nvPr>
        </p:nvSpPr>
        <p:spPr/>
        <p:txBody>
          <a:bodyPr/>
          <a:lstStyle/>
          <a:p>
            <a:fld id="{747A97BE-849C-DB4E-8F24-70A03BAE3CA0}" type="slidenum">
              <a:rPr lang="en-US" smtClean="0"/>
              <a:pPr/>
              <a:t>21</a:t>
            </a:fld>
            <a:endParaRPr lang="en-US" dirty="0"/>
          </a:p>
        </p:txBody>
      </p:sp>
    </p:spTree>
    <p:extLst>
      <p:ext uri="{BB962C8B-B14F-4D97-AF65-F5344CB8AC3E}">
        <p14:creationId xmlns:p14="http://schemas.microsoft.com/office/powerpoint/2010/main" val="61607872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5E407EA-DAC2-484F-8808-94C13008C5D4}" type="slidenum">
              <a:rPr lang="en-US" smtClean="0"/>
              <a:pPr/>
              <a:t>22</a:t>
            </a:fld>
            <a:endParaRPr lang="en-US" dirty="0"/>
          </a:p>
        </p:txBody>
      </p:sp>
    </p:spTree>
    <p:extLst>
      <p:ext uri="{BB962C8B-B14F-4D97-AF65-F5344CB8AC3E}">
        <p14:creationId xmlns:p14="http://schemas.microsoft.com/office/powerpoint/2010/main" val="5784184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MY" sz="1200" dirty="0">
                <a:cs typeface="Helvetica Neue" panose="02000503000000020004" pitchFamily="2" charset="0"/>
              </a:rPr>
              <a:t>Challenges young people aged between 15 and 26 years old, Scouts and non-Scouts, to carry out their Scout of the World Award Discovery and voluntary service on a UNESCO World Heritage site. </a:t>
            </a:r>
          </a:p>
          <a:p>
            <a:endParaRPr lang="en-MY" sz="2000" dirty="0">
              <a:cs typeface="Helvetica Neue" panose="02000503000000020004" pitchFamily="2" charset="0"/>
            </a:endParaRPr>
          </a:p>
          <a:p>
            <a:r>
              <a:rPr lang="en-MY" sz="1200" dirty="0">
                <a:cs typeface="Helvetica Neue" panose="02000503000000020004" pitchFamily="2" charset="0"/>
              </a:rPr>
              <a:t>This programme aims to raise awareness and mobilise young people to participate and help in World Heritage preservation and promotion. </a:t>
            </a:r>
            <a:endParaRPr lang="en-MY" sz="2000" dirty="0">
              <a:cs typeface="Helvetica Neue" panose="02000503000000020004" pitchFamily="2" charset="0"/>
            </a:endParaRPr>
          </a:p>
          <a:p>
            <a:endParaRPr lang="en-US" dirty="0"/>
          </a:p>
        </p:txBody>
      </p:sp>
      <p:sp>
        <p:nvSpPr>
          <p:cNvPr id="4" name="Slide Number Placeholder 3"/>
          <p:cNvSpPr>
            <a:spLocks noGrp="1"/>
          </p:cNvSpPr>
          <p:nvPr>
            <p:ph type="sldNum" sz="quarter" idx="10"/>
          </p:nvPr>
        </p:nvSpPr>
        <p:spPr/>
        <p:txBody>
          <a:bodyPr/>
          <a:lstStyle/>
          <a:p>
            <a:fld id="{85E407EA-DAC2-484F-8808-94C13008C5D4}" type="slidenum">
              <a:rPr lang="en-US" smtClean="0"/>
              <a:pPr/>
              <a:t>23</a:t>
            </a:fld>
            <a:endParaRPr lang="en-US" dirty="0"/>
          </a:p>
        </p:txBody>
      </p:sp>
    </p:spTree>
    <p:extLst>
      <p:ext uri="{BB962C8B-B14F-4D97-AF65-F5344CB8AC3E}">
        <p14:creationId xmlns:p14="http://schemas.microsoft.com/office/powerpoint/2010/main" val="265797516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8194" name="Rectangle 6"/>
          <p:cNvSpPr>
            <a:spLocks noGrp="1" noChangeArrowheads="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a:tabLst>
                <a:tab pos="0" algn="l"/>
                <a:tab pos="19050" algn="l"/>
                <a:tab pos="468313" algn="l"/>
                <a:tab pos="917575" algn="l"/>
                <a:tab pos="1366838" algn="l"/>
                <a:tab pos="1816100" algn="l"/>
                <a:tab pos="2265363" algn="l"/>
                <a:tab pos="2714625" algn="l"/>
                <a:tab pos="3163888" algn="l"/>
                <a:tab pos="3613150" algn="l"/>
                <a:tab pos="4062413" algn="l"/>
                <a:tab pos="4511675" algn="l"/>
                <a:tab pos="4960938" algn="l"/>
                <a:tab pos="5410200" algn="l"/>
                <a:tab pos="5859463" algn="l"/>
                <a:tab pos="6308725" algn="l"/>
                <a:tab pos="6757988" algn="l"/>
                <a:tab pos="7207250" algn="l"/>
                <a:tab pos="7656513" algn="l"/>
                <a:tab pos="8105775" algn="l"/>
                <a:tab pos="8555038" algn="l"/>
              </a:tabLst>
              <a:defRPr sz="2000">
                <a:solidFill>
                  <a:schemeClr val="bg1"/>
                </a:solidFill>
                <a:latin typeface="Verdana" charset="0"/>
                <a:ea typeface="ＭＳ Ｐゴシック" charset="-128"/>
              </a:defRPr>
            </a:lvl1pPr>
            <a:lvl2pPr marL="742950" indent="-285750" eaLnBrk="0">
              <a:tabLst>
                <a:tab pos="0" algn="l"/>
                <a:tab pos="19050" algn="l"/>
                <a:tab pos="468313" algn="l"/>
                <a:tab pos="917575" algn="l"/>
                <a:tab pos="1366838" algn="l"/>
                <a:tab pos="1816100" algn="l"/>
                <a:tab pos="2265363" algn="l"/>
                <a:tab pos="2714625" algn="l"/>
                <a:tab pos="3163888" algn="l"/>
                <a:tab pos="3613150" algn="l"/>
                <a:tab pos="4062413" algn="l"/>
                <a:tab pos="4511675" algn="l"/>
                <a:tab pos="4960938" algn="l"/>
                <a:tab pos="5410200" algn="l"/>
                <a:tab pos="5859463" algn="l"/>
                <a:tab pos="6308725" algn="l"/>
                <a:tab pos="6757988" algn="l"/>
                <a:tab pos="7207250" algn="l"/>
                <a:tab pos="7656513" algn="l"/>
                <a:tab pos="8105775" algn="l"/>
                <a:tab pos="8555038" algn="l"/>
              </a:tabLst>
              <a:defRPr sz="2000">
                <a:solidFill>
                  <a:schemeClr val="bg1"/>
                </a:solidFill>
                <a:latin typeface="Verdana" charset="0"/>
                <a:ea typeface="ＭＳ Ｐゴシック" charset="-128"/>
              </a:defRPr>
            </a:lvl2pPr>
            <a:lvl3pPr marL="1143000" indent="-228600" eaLnBrk="0">
              <a:tabLst>
                <a:tab pos="0" algn="l"/>
                <a:tab pos="19050" algn="l"/>
                <a:tab pos="468313" algn="l"/>
                <a:tab pos="917575" algn="l"/>
                <a:tab pos="1366838" algn="l"/>
                <a:tab pos="1816100" algn="l"/>
                <a:tab pos="2265363" algn="l"/>
                <a:tab pos="2714625" algn="l"/>
                <a:tab pos="3163888" algn="l"/>
                <a:tab pos="3613150" algn="l"/>
                <a:tab pos="4062413" algn="l"/>
                <a:tab pos="4511675" algn="l"/>
                <a:tab pos="4960938" algn="l"/>
                <a:tab pos="5410200" algn="l"/>
                <a:tab pos="5859463" algn="l"/>
                <a:tab pos="6308725" algn="l"/>
                <a:tab pos="6757988" algn="l"/>
                <a:tab pos="7207250" algn="l"/>
                <a:tab pos="7656513" algn="l"/>
                <a:tab pos="8105775" algn="l"/>
                <a:tab pos="8555038" algn="l"/>
              </a:tabLst>
              <a:defRPr sz="2000">
                <a:solidFill>
                  <a:schemeClr val="bg1"/>
                </a:solidFill>
                <a:latin typeface="Verdana" charset="0"/>
                <a:ea typeface="ＭＳ Ｐゴシック" charset="-128"/>
              </a:defRPr>
            </a:lvl3pPr>
            <a:lvl4pPr marL="1600200" indent="-228600" eaLnBrk="0">
              <a:tabLst>
                <a:tab pos="0" algn="l"/>
                <a:tab pos="19050" algn="l"/>
                <a:tab pos="468313" algn="l"/>
                <a:tab pos="917575" algn="l"/>
                <a:tab pos="1366838" algn="l"/>
                <a:tab pos="1816100" algn="l"/>
                <a:tab pos="2265363" algn="l"/>
                <a:tab pos="2714625" algn="l"/>
                <a:tab pos="3163888" algn="l"/>
                <a:tab pos="3613150" algn="l"/>
                <a:tab pos="4062413" algn="l"/>
                <a:tab pos="4511675" algn="l"/>
                <a:tab pos="4960938" algn="l"/>
                <a:tab pos="5410200" algn="l"/>
                <a:tab pos="5859463" algn="l"/>
                <a:tab pos="6308725" algn="l"/>
                <a:tab pos="6757988" algn="l"/>
                <a:tab pos="7207250" algn="l"/>
                <a:tab pos="7656513" algn="l"/>
                <a:tab pos="8105775" algn="l"/>
                <a:tab pos="8555038" algn="l"/>
              </a:tabLst>
              <a:defRPr sz="2000">
                <a:solidFill>
                  <a:schemeClr val="bg1"/>
                </a:solidFill>
                <a:latin typeface="Verdana" charset="0"/>
                <a:ea typeface="ＭＳ Ｐゴシック" charset="-128"/>
              </a:defRPr>
            </a:lvl4pPr>
            <a:lvl5pPr marL="2057400" indent="-228600" eaLnBrk="0">
              <a:tabLst>
                <a:tab pos="0" algn="l"/>
                <a:tab pos="19050" algn="l"/>
                <a:tab pos="468313" algn="l"/>
                <a:tab pos="917575" algn="l"/>
                <a:tab pos="1366838" algn="l"/>
                <a:tab pos="1816100" algn="l"/>
                <a:tab pos="2265363" algn="l"/>
                <a:tab pos="2714625" algn="l"/>
                <a:tab pos="3163888" algn="l"/>
                <a:tab pos="3613150" algn="l"/>
                <a:tab pos="4062413" algn="l"/>
                <a:tab pos="4511675" algn="l"/>
                <a:tab pos="4960938" algn="l"/>
                <a:tab pos="5410200" algn="l"/>
                <a:tab pos="5859463" algn="l"/>
                <a:tab pos="6308725" algn="l"/>
                <a:tab pos="6757988" algn="l"/>
                <a:tab pos="7207250" algn="l"/>
                <a:tab pos="7656513" algn="l"/>
                <a:tab pos="8105775" algn="l"/>
                <a:tab pos="8555038" algn="l"/>
              </a:tabLst>
              <a:defRPr sz="2000">
                <a:solidFill>
                  <a:schemeClr val="bg1"/>
                </a:solidFill>
                <a:latin typeface="Verdana" charset="0"/>
                <a:ea typeface="ＭＳ Ｐゴシック" charset="-128"/>
              </a:defRPr>
            </a:lvl5pPr>
            <a:lvl6pPr marL="2514600" indent="-228600" defTabSz="449263" eaLnBrk="0" fontAlgn="base" hangingPunct="0">
              <a:lnSpc>
                <a:spcPct val="106000"/>
              </a:lnSpc>
              <a:spcBef>
                <a:spcPct val="0"/>
              </a:spcBef>
              <a:spcAft>
                <a:spcPts val="900"/>
              </a:spcAft>
              <a:buClr>
                <a:srgbClr val="000000"/>
              </a:buClr>
              <a:buSzPct val="45000"/>
              <a:buFont typeface="Wingdings" charset="2"/>
              <a:tabLst>
                <a:tab pos="0" algn="l"/>
                <a:tab pos="19050" algn="l"/>
                <a:tab pos="468313" algn="l"/>
                <a:tab pos="917575" algn="l"/>
                <a:tab pos="1366838" algn="l"/>
                <a:tab pos="1816100" algn="l"/>
                <a:tab pos="2265363" algn="l"/>
                <a:tab pos="2714625" algn="l"/>
                <a:tab pos="3163888" algn="l"/>
                <a:tab pos="3613150" algn="l"/>
                <a:tab pos="4062413" algn="l"/>
                <a:tab pos="4511675" algn="l"/>
                <a:tab pos="4960938" algn="l"/>
                <a:tab pos="5410200" algn="l"/>
                <a:tab pos="5859463" algn="l"/>
                <a:tab pos="6308725" algn="l"/>
                <a:tab pos="6757988" algn="l"/>
                <a:tab pos="7207250" algn="l"/>
                <a:tab pos="7656513" algn="l"/>
                <a:tab pos="8105775" algn="l"/>
                <a:tab pos="8555038" algn="l"/>
              </a:tabLst>
              <a:defRPr sz="2000">
                <a:solidFill>
                  <a:schemeClr val="bg1"/>
                </a:solidFill>
                <a:latin typeface="Verdana" charset="0"/>
                <a:ea typeface="ＭＳ Ｐゴシック" charset="-128"/>
              </a:defRPr>
            </a:lvl6pPr>
            <a:lvl7pPr marL="2971800" indent="-228600" defTabSz="449263" eaLnBrk="0" fontAlgn="base" hangingPunct="0">
              <a:lnSpc>
                <a:spcPct val="106000"/>
              </a:lnSpc>
              <a:spcBef>
                <a:spcPct val="0"/>
              </a:spcBef>
              <a:spcAft>
                <a:spcPts val="900"/>
              </a:spcAft>
              <a:buClr>
                <a:srgbClr val="000000"/>
              </a:buClr>
              <a:buSzPct val="45000"/>
              <a:buFont typeface="Wingdings" charset="2"/>
              <a:tabLst>
                <a:tab pos="0" algn="l"/>
                <a:tab pos="19050" algn="l"/>
                <a:tab pos="468313" algn="l"/>
                <a:tab pos="917575" algn="l"/>
                <a:tab pos="1366838" algn="l"/>
                <a:tab pos="1816100" algn="l"/>
                <a:tab pos="2265363" algn="l"/>
                <a:tab pos="2714625" algn="l"/>
                <a:tab pos="3163888" algn="l"/>
                <a:tab pos="3613150" algn="l"/>
                <a:tab pos="4062413" algn="l"/>
                <a:tab pos="4511675" algn="l"/>
                <a:tab pos="4960938" algn="l"/>
                <a:tab pos="5410200" algn="l"/>
                <a:tab pos="5859463" algn="l"/>
                <a:tab pos="6308725" algn="l"/>
                <a:tab pos="6757988" algn="l"/>
                <a:tab pos="7207250" algn="l"/>
                <a:tab pos="7656513" algn="l"/>
                <a:tab pos="8105775" algn="l"/>
                <a:tab pos="8555038" algn="l"/>
              </a:tabLst>
              <a:defRPr sz="2000">
                <a:solidFill>
                  <a:schemeClr val="bg1"/>
                </a:solidFill>
                <a:latin typeface="Verdana" charset="0"/>
                <a:ea typeface="ＭＳ Ｐゴシック" charset="-128"/>
              </a:defRPr>
            </a:lvl7pPr>
            <a:lvl8pPr marL="3429000" indent="-228600" defTabSz="449263" eaLnBrk="0" fontAlgn="base" hangingPunct="0">
              <a:lnSpc>
                <a:spcPct val="106000"/>
              </a:lnSpc>
              <a:spcBef>
                <a:spcPct val="0"/>
              </a:spcBef>
              <a:spcAft>
                <a:spcPts val="900"/>
              </a:spcAft>
              <a:buClr>
                <a:srgbClr val="000000"/>
              </a:buClr>
              <a:buSzPct val="45000"/>
              <a:buFont typeface="Wingdings" charset="2"/>
              <a:tabLst>
                <a:tab pos="0" algn="l"/>
                <a:tab pos="19050" algn="l"/>
                <a:tab pos="468313" algn="l"/>
                <a:tab pos="917575" algn="l"/>
                <a:tab pos="1366838" algn="l"/>
                <a:tab pos="1816100" algn="l"/>
                <a:tab pos="2265363" algn="l"/>
                <a:tab pos="2714625" algn="l"/>
                <a:tab pos="3163888" algn="l"/>
                <a:tab pos="3613150" algn="l"/>
                <a:tab pos="4062413" algn="l"/>
                <a:tab pos="4511675" algn="l"/>
                <a:tab pos="4960938" algn="l"/>
                <a:tab pos="5410200" algn="l"/>
                <a:tab pos="5859463" algn="l"/>
                <a:tab pos="6308725" algn="l"/>
                <a:tab pos="6757988" algn="l"/>
                <a:tab pos="7207250" algn="l"/>
                <a:tab pos="7656513" algn="l"/>
                <a:tab pos="8105775" algn="l"/>
                <a:tab pos="8555038" algn="l"/>
              </a:tabLst>
              <a:defRPr sz="2000">
                <a:solidFill>
                  <a:schemeClr val="bg1"/>
                </a:solidFill>
                <a:latin typeface="Verdana" charset="0"/>
                <a:ea typeface="ＭＳ Ｐゴシック" charset="-128"/>
              </a:defRPr>
            </a:lvl8pPr>
            <a:lvl9pPr marL="3886200" indent="-228600" defTabSz="449263" eaLnBrk="0" fontAlgn="base" hangingPunct="0">
              <a:lnSpc>
                <a:spcPct val="106000"/>
              </a:lnSpc>
              <a:spcBef>
                <a:spcPct val="0"/>
              </a:spcBef>
              <a:spcAft>
                <a:spcPts val="900"/>
              </a:spcAft>
              <a:buClr>
                <a:srgbClr val="000000"/>
              </a:buClr>
              <a:buSzPct val="45000"/>
              <a:buFont typeface="Wingdings" charset="2"/>
              <a:tabLst>
                <a:tab pos="0" algn="l"/>
                <a:tab pos="19050" algn="l"/>
                <a:tab pos="468313" algn="l"/>
                <a:tab pos="917575" algn="l"/>
                <a:tab pos="1366838" algn="l"/>
                <a:tab pos="1816100" algn="l"/>
                <a:tab pos="2265363" algn="l"/>
                <a:tab pos="2714625" algn="l"/>
                <a:tab pos="3163888" algn="l"/>
                <a:tab pos="3613150" algn="l"/>
                <a:tab pos="4062413" algn="l"/>
                <a:tab pos="4511675" algn="l"/>
                <a:tab pos="4960938" algn="l"/>
                <a:tab pos="5410200" algn="l"/>
                <a:tab pos="5859463" algn="l"/>
                <a:tab pos="6308725" algn="l"/>
                <a:tab pos="6757988" algn="l"/>
                <a:tab pos="7207250" algn="l"/>
                <a:tab pos="7656513" algn="l"/>
                <a:tab pos="8105775" algn="l"/>
                <a:tab pos="8555038" algn="l"/>
              </a:tabLst>
              <a:defRPr sz="2000">
                <a:solidFill>
                  <a:schemeClr val="bg1"/>
                </a:solidFill>
                <a:latin typeface="Verdana" charset="0"/>
                <a:ea typeface="ＭＳ Ｐゴシック" charset="-128"/>
              </a:defRPr>
            </a:lvl9pPr>
          </a:lstStyle>
          <a:p>
            <a:pPr eaLnBrk="1"/>
            <a:fld id="{4E973392-0F4E-974C-A9EF-B0844B3E194D}" type="slidenum">
              <a:rPr lang="en-GB" altLang="en-US" sz="1400">
                <a:solidFill>
                  <a:srgbClr val="000000"/>
                </a:solidFill>
                <a:latin typeface="Helvetica Neue" panose="02000503000000020004" pitchFamily="2" charset="0"/>
              </a:rPr>
              <a:pPr eaLnBrk="1"/>
              <a:t>24</a:t>
            </a:fld>
            <a:endParaRPr lang="en-GB" altLang="en-US" sz="1400" dirty="0">
              <a:solidFill>
                <a:srgbClr val="000000"/>
              </a:solidFill>
              <a:latin typeface="Helvetica Neue" panose="02000503000000020004" pitchFamily="2" charset="0"/>
            </a:endParaRPr>
          </a:p>
        </p:txBody>
      </p:sp>
      <p:sp>
        <p:nvSpPr>
          <p:cNvPr id="8195" name="Text Box 2"/>
          <p:cNvSpPr>
            <a:spLocks noGrp="1" noRot="1" noChangeAspect="1" noChangeArrowheads="1"/>
          </p:cNvSpPr>
          <p:nvPr>
            <p:ph type="sldImg"/>
          </p:nvPr>
        </p:nvSpPr>
        <p:spPr>
          <a:xfrm>
            <a:off x="215900" y="812800"/>
            <a:ext cx="7126288" cy="4010025"/>
          </a:xfrm>
          <a:solidFill>
            <a:srgbClr val="FFFFFF"/>
          </a:solidFill>
          <a:ln>
            <a:solidFill>
              <a:srgbClr val="000000"/>
            </a:solidFill>
            <a:miter lim="800000"/>
            <a:headEnd/>
            <a:tailEnd/>
          </a:ln>
        </p:spPr>
      </p:sp>
      <p:sp>
        <p:nvSpPr>
          <p:cNvPr id="8196" name="Text Box 3"/>
          <p:cNvSpPr>
            <a:spLocks noGrp="1" noChangeArrowheads="1"/>
          </p:cNvSpPr>
          <p:nvPr>
            <p:ph type="body" idx="1"/>
          </p:nvPr>
        </p:nvSpPr>
        <p:spPr>
          <a:xfrm>
            <a:off x="755650" y="5078413"/>
            <a:ext cx="6048375" cy="4811712"/>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pPr marL="215900" indent="-215900" eaLnBrk="1">
              <a:lnSpc>
                <a:spcPct val="102000"/>
              </a:lnSpc>
              <a:spcBef>
                <a:spcPct val="0"/>
              </a:spcBef>
              <a:buSzPct val="45000"/>
              <a:buFont typeface="Wingdings" charset="2"/>
              <a:buChar char=""/>
              <a:tabLst>
                <a:tab pos="723900" algn="l"/>
                <a:tab pos="1447800" algn="l"/>
                <a:tab pos="2171700" algn="l"/>
                <a:tab pos="2895600" algn="l"/>
                <a:tab pos="3619500" algn="l"/>
                <a:tab pos="4343400" algn="l"/>
                <a:tab pos="5067300" algn="l"/>
                <a:tab pos="5791200" algn="l"/>
              </a:tabLst>
            </a:pPr>
            <a:r>
              <a:rPr lang="en-GB" altLang="en-US" sz="1600" dirty="0"/>
              <a:t>WSEP</a:t>
            </a:r>
          </a:p>
        </p:txBody>
      </p:sp>
    </p:spTree>
    <p:extLst>
      <p:ext uri="{BB962C8B-B14F-4D97-AF65-F5344CB8AC3E}">
        <p14:creationId xmlns:p14="http://schemas.microsoft.com/office/powerpoint/2010/main" val="272446247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8194" name="Rectangle 6"/>
          <p:cNvSpPr>
            <a:spLocks noGrp="1" noChangeArrowheads="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a:tabLst>
                <a:tab pos="0" algn="l"/>
                <a:tab pos="19050" algn="l"/>
                <a:tab pos="468313" algn="l"/>
                <a:tab pos="917575" algn="l"/>
                <a:tab pos="1366838" algn="l"/>
                <a:tab pos="1816100" algn="l"/>
                <a:tab pos="2265363" algn="l"/>
                <a:tab pos="2714625" algn="l"/>
                <a:tab pos="3163888" algn="l"/>
                <a:tab pos="3613150" algn="l"/>
                <a:tab pos="4062413" algn="l"/>
                <a:tab pos="4511675" algn="l"/>
                <a:tab pos="4960938" algn="l"/>
                <a:tab pos="5410200" algn="l"/>
                <a:tab pos="5859463" algn="l"/>
                <a:tab pos="6308725" algn="l"/>
                <a:tab pos="6757988" algn="l"/>
                <a:tab pos="7207250" algn="l"/>
                <a:tab pos="7656513" algn="l"/>
                <a:tab pos="8105775" algn="l"/>
                <a:tab pos="8555038" algn="l"/>
              </a:tabLst>
              <a:defRPr sz="2000">
                <a:solidFill>
                  <a:schemeClr val="bg1"/>
                </a:solidFill>
                <a:latin typeface="Verdana" charset="0"/>
                <a:ea typeface="ＭＳ Ｐゴシック" charset="-128"/>
              </a:defRPr>
            </a:lvl1pPr>
            <a:lvl2pPr marL="742950" indent="-285750" eaLnBrk="0">
              <a:tabLst>
                <a:tab pos="0" algn="l"/>
                <a:tab pos="19050" algn="l"/>
                <a:tab pos="468313" algn="l"/>
                <a:tab pos="917575" algn="l"/>
                <a:tab pos="1366838" algn="l"/>
                <a:tab pos="1816100" algn="l"/>
                <a:tab pos="2265363" algn="l"/>
                <a:tab pos="2714625" algn="l"/>
                <a:tab pos="3163888" algn="l"/>
                <a:tab pos="3613150" algn="l"/>
                <a:tab pos="4062413" algn="l"/>
                <a:tab pos="4511675" algn="l"/>
                <a:tab pos="4960938" algn="l"/>
                <a:tab pos="5410200" algn="l"/>
                <a:tab pos="5859463" algn="l"/>
                <a:tab pos="6308725" algn="l"/>
                <a:tab pos="6757988" algn="l"/>
                <a:tab pos="7207250" algn="l"/>
                <a:tab pos="7656513" algn="l"/>
                <a:tab pos="8105775" algn="l"/>
                <a:tab pos="8555038" algn="l"/>
              </a:tabLst>
              <a:defRPr sz="2000">
                <a:solidFill>
                  <a:schemeClr val="bg1"/>
                </a:solidFill>
                <a:latin typeface="Verdana" charset="0"/>
                <a:ea typeface="ＭＳ Ｐゴシック" charset="-128"/>
              </a:defRPr>
            </a:lvl2pPr>
            <a:lvl3pPr marL="1143000" indent="-228600" eaLnBrk="0">
              <a:tabLst>
                <a:tab pos="0" algn="l"/>
                <a:tab pos="19050" algn="l"/>
                <a:tab pos="468313" algn="l"/>
                <a:tab pos="917575" algn="l"/>
                <a:tab pos="1366838" algn="l"/>
                <a:tab pos="1816100" algn="l"/>
                <a:tab pos="2265363" algn="l"/>
                <a:tab pos="2714625" algn="l"/>
                <a:tab pos="3163888" algn="l"/>
                <a:tab pos="3613150" algn="l"/>
                <a:tab pos="4062413" algn="l"/>
                <a:tab pos="4511675" algn="l"/>
                <a:tab pos="4960938" algn="l"/>
                <a:tab pos="5410200" algn="l"/>
                <a:tab pos="5859463" algn="l"/>
                <a:tab pos="6308725" algn="l"/>
                <a:tab pos="6757988" algn="l"/>
                <a:tab pos="7207250" algn="l"/>
                <a:tab pos="7656513" algn="l"/>
                <a:tab pos="8105775" algn="l"/>
                <a:tab pos="8555038" algn="l"/>
              </a:tabLst>
              <a:defRPr sz="2000">
                <a:solidFill>
                  <a:schemeClr val="bg1"/>
                </a:solidFill>
                <a:latin typeface="Verdana" charset="0"/>
                <a:ea typeface="ＭＳ Ｐゴシック" charset="-128"/>
              </a:defRPr>
            </a:lvl3pPr>
            <a:lvl4pPr marL="1600200" indent="-228600" eaLnBrk="0">
              <a:tabLst>
                <a:tab pos="0" algn="l"/>
                <a:tab pos="19050" algn="l"/>
                <a:tab pos="468313" algn="l"/>
                <a:tab pos="917575" algn="l"/>
                <a:tab pos="1366838" algn="l"/>
                <a:tab pos="1816100" algn="l"/>
                <a:tab pos="2265363" algn="l"/>
                <a:tab pos="2714625" algn="l"/>
                <a:tab pos="3163888" algn="l"/>
                <a:tab pos="3613150" algn="l"/>
                <a:tab pos="4062413" algn="l"/>
                <a:tab pos="4511675" algn="l"/>
                <a:tab pos="4960938" algn="l"/>
                <a:tab pos="5410200" algn="l"/>
                <a:tab pos="5859463" algn="l"/>
                <a:tab pos="6308725" algn="l"/>
                <a:tab pos="6757988" algn="l"/>
                <a:tab pos="7207250" algn="l"/>
                <a:tab pos="7656513" algn="l"/>
                <a:tab pos="8105775" algn="l"/>
                <a:tab pos="8555038" algn="l"/>
              </a:tabLst>
              <a:defRPr sz="2000">
                <a:solidFill>
                  <a:schemeClr val="bg1"/>
                </a:solidFill>
                <a:latin typeface="Verdana" charset="0"/>
                <a:ea typeface="ＭＳ Ｐゴシック" charset="-128"/>
              </a:defRPr>
            </a:lvl4pPr>
            <a:lvl5pPr marL="2057400" indent="-228600" eaLnBrk="0">
              <a:tabLst>
                <a:tab pos="0" algn="l"/>
                <a:tab pos="19050" algn="l"/>
                <a:tab pos="468313" algn="l"/>
                <a:tab pos="917575" algn="l"/>
                <a:tab pos="1366838" algn="l"/>
                <a:tab pos="1816100" algn="l"/>
                <a:tab pos="2265363" algn="l"/>
                <a:tab pos="2714625" algn="l"/>
                <a:tab pos="3163888" algn="l"/>
                <a:tab pos="3613150" algn="l"/>
                <a:tab pos="4062413" algn="l"/>
                <a:tab pos="4511675" algn="l"/>
                <a:tab pos="4960938" algn="l"/>
                <a:tab pos="5410200" algn="l"/>
                <a:tab pos="5859463" algn="l"/>
                <a:tab pos="6308725" algn="l"/>
                <a:tab pos="6757988" algn="l"/>
                <a:tab pos="7207250" algn="l"/>
                <a:tab pos="7656513" algn="l"/>
                <a:tab pos="8105775" algn="l"/>
                <a:tab pos="8555038" algn="l"/>
              </a:tabLst>
              <a:defRPr sz="2000">
                <a:solidFill>
                  <a:schemeClr val="bg1"/>
                </a:solidFill>
                <a:latin typeface="Verdana" charset="0"/>
                <a:ea typeface="ＭＳ Ｐゴシック" charset="-128"/>
              </a:defRPr>
            </a:lvl5pPr>
            <a:lvl6pPr marL="2514600" indent="-228600" defTabSz="449263" eaLnBrk="0" fontAlgn="base" hangingPunct="0">
              <a:lnSpc>
                <a:spcPct val="106000"/>
              </a:lnSpc>
              <a:spcBef>
                <a:spcPct val="0"/>
              </a:spcBef>
              <a:spcAft>
                <a:spcPts val="900"/>
              </a:spcAft>
              <a:buClr>
                <a:srgbClr val="000000"/>
              </a:buClr>
              <a:buSzPct val="45000"/>
              <a:buFont typeface="Wingdings" charset="2"/>
              <a:tabLst>
                <a:tab pos="0" algn="l"/>
                <a:tab pos="19050" algn="l"/>
                <a:tab pos="468313" algn="l"/>
                <a:tab pos="917575" algn="l"/>
                <a:tab pos="1366838" algn="l"/>
                <a:tab pos="1816100" algn="l"/>
                <a:tab pos="2265363" algn="l"/>
                <a:tab pos="2714625" algn="l"/>
                <a:tab pos="3163888" algn="l"/>
                <a:tab pos="3613150" algn="l"/>
                <a:tab pos="4062413" algn="l"/>
                <a:tab pos="4511675" algn="l"/>
                <a:tab pos="4960938" algn="l"/>
                <a:tab pos="5410200" algn="l"/>
                <a:tab pos="5859463" algn="l"/>
                <a:tab pos="6308725" algn="l"/>
                <a:tab pos="6757988" algn="l"/>
                <a:tab pos="7207250" algn="l"/>
                <a:tab pos="7656513" algn="l"/>
                <a:tab pos="8105775" algn="l"/>
                <a:tab pos="8555038" algn="l"/>
              </a:tabLst>
              <a:defRPr sz="2000">
                <a:solidFill>
                  <a:schemeClr val="bg1"/>
                </a:solidFill>
                <a:latin typeface="Verdana" charset="0"/>
                <a:ea typeface="ＭＳ Ｐゴシック" charset="-128"/>
              </a:defRPr>
            </a:lvl6pPr>
            <a:lvl7pPr marL="2971800" indent="-228600" defTabSz="449263" eaLnBrk="0" fontAlgn="base" hangingPunct="0">
              <a:lnSpc>
                <a:spcPct val="106000"/>
              </a:lnSpc>
              <a:spcBef>
                <a:spcPct val="0"/>
              </a:spcBef>
              <a:spcAft>
                <a:spcPts val="900"/>
              </a:spcAft>
              <a:buClr>
                <a:srgbClr val="000000"/>
              </a:buClr>
              <a:buSzPct val="45000"/>
              <a:buFont typeface="Wingdings" charset="2"/>
              <a:tabLst>
                <a:tab pos="0" algn="l"/>
                <a:tab pos="19050" algn="l"/>
                <a:tab pos="468313" algn="l"/>
                <a:tab pos="917575" algn="l"/>
                <a:tab pos="1366838" algn="l"/>
                <a:tab pos="1816100" algn="l"/>
                <a:tab pos="2265363" algn="l"/>
                <a:tab pos="2714625" algn="l"/>
                <a:tab pos="3163888" algn="l"/>
                <a:tab pos="3613150" algn="l"/>
                <a:tab pos="4062413" algn="l"/>
                <a:tab pos="4511675" algn="l"/>
                <a:tab pos="4960938" algn="l"/>
                <a:tab pos="5410200" algn="l"/>
                <a:tab pos="5859463" algn="l"/>
                <a:tab pos="6308725" algn="l"/>
                <a:tab pos="6757988" algn="l"/>
                <a:tab pos="7207250" algn="l"/>
                <a:tab pos="7656513" algn="l"/>
                <a:tab pos="8105775" algn="l"/>
                <a:tab pos="8555038" algn="l"/>
              </a:tabLst>
              <a:defRPr sz="2000">
                <a:solidFill>
                  <a:schemeClr val="bg1"/>
                </a:solidFill>
                <a:latin typeface="Verdana" charset="0"/>
                <a:ea typeface="ＭＳ Ｐゴシック" charset="-128"/>
              </a:defRPr>
            </a:lvl7pPr>
            <a:lvl8pPr marL="3429000" indent="-228600" defTabSz="449263" eaLnBrk="0" fontAlgn="base" hangingPunct="0">
              <a:lnSpc>
                <a:spcPct val="106000"/>
              </a:lnSpc>
              <a:spcBef>
                <a:spcPct val="0"/>
              </a:spcBef>
              <a:spcAft>
                <a:spcPts val="900"/>
              </a:spcAft>
              <a:buClr>
                <a:srgbClr val="000000"/>
              </a:buClr>
              <a:buSzPct val="45000"/>
              <a:buFont typeface="Wingdings" charset="2"/>
              <a:tabLst>
                <a:tab pos="0" algn="l"/>
                <a:tab pos="19050" algn="l"/>
                <a:tab pos="468313" algn="l"/>
                <a:tab pos="917575" algn="l"/>
                <a:tab pos="1366838" algn="l"/>
                <a:tab pos="1816100" algn="l"/>
                <a:tab pos="2265363" algn="l"/>
                <a:tab pos="2714625" algn="l"/>
                <a:tab pos="3163888" algn="l"/>
                <a:tab pos="3613150" algn="l"/>
                <a:tab pos="4062413" algn="l"/>
                <a:tab pos="4511675" algn="l"/>
                <a:tab pos="4960938" algn="l"/>
                <a:tab pos="5410200" algn="l"/>
                <a:tab pos="5859463" algn="l"/>
                <a:tab pos="6308725" algn="l"/>
                <a:tab pos="6757988" algn="l"/>
                <a:tab pos="7207250" algn="l"/>
                <a:tab pos="7656513" algn="l"/>
                <a:tab pos="8105775" algn="l"/>
                <a:tab pos="8555038" algn="l"/>
              </a:tabLst>
              <a:defRPr sz="2000">
                <a:solidFill>
                  <a:schemeClr val="bg1"/>
                </a:solidFill>
                <a:latin typeface="Verdana" charset="0"/>
                <a:ea typeface="ＭＳ Ｐゴシック" charset="-128"/>
              </a:defRPr>
            </a:lvl8pPr>
            <a:lvl9pPr marL="3886200" indent="-228600" defTabSz="449263" eaLnBrk="0" fontAlgn="base" hangingPunct="0">
              <a:lnSpc>
                <a:spcPct val="106000"/>
              </a:lnSpc>
              <a:spcBef>
                <a:spcPct val="0"/>
              </a:spcBef>
              <a:spcAft>
                <a:spcPts val="900"/>
              </a:spcAft>
              <a:buClr>
                <a:srgbClr val="000000"/>
              </a:buClr>
              <a:buSzPct val="45000"/>
              <a:buFont typeface="Wingdings" charset="2"/>
              <a:tabLst>
                <a:tab pos="0" algn="l"/>
                <a:tab pos="19050" algn="l"/>
                <a:tab pos="468313" algn="l"/>
                <a:tab pos="917575" algn="l"/>
                <a:tab pos="1366838" algn="l"/>
                <a:tab pos="1816100" algn="l"/>
                <a:tab pos="2265363" algn="l"/>
                <a:tab pos="2714625" algn="l"/>
                <a:tab pos="3163888" algn="l"/>
                <a:tab pos="3613150" algn="l"/>
                <a:tab pos="4062413" algn="l"/>
                <a:tab pos="4511675" algn="l"/>
                <a:tab pos="4960938" algn="l"/>
                <a:tab pos="5410200" algn="l"/>
                <a:tab pos="5859463" algn="l"/>
                <a:tab pos="6308725" algn="l"/>
                <a:tab pos="6757988" algn="l"/>
                <a:tab pos="7207250" algn="l"/>
                <a:tab pos="7656513" algn="l"/>
                <a:tab pos="8105775" algn="l"/>
                <a:tab pos="8555038" algn="l"/>
              </a:tabLst>
              <a:defRPr sz="2000">
                <a:solidFill>
                  <a:schemeClr val="bg1"/>
                </a:solidFill>
                <a:latin typeface="Verdana" charset="0"/>
                <a:ea typeface="ＭＳ Ｐゴシック" charset="-128"/>
              </a:defRPr>
            </a:lvl9pPr>
          </a:lstStyle>
          <a:p>
            <a:pPr eaLnBrk="1"/>
            <a:fld id="{4E973392-0F4E-974C-A9EF-B0844B3E194D}" type="slidenum">
              <a:rPr lang="en-GB" altLang="en-US" sz="1400">
                <a:solidFill>
                  <a:srgbClr val="000000"/>
                </a:solidFill>
                <a:latin typeface="Helvetica Neue" panose="02000503000000020004" pitchFamily="2" charset="0"/>
              </a:rPr>
              <a:pPr eaLnBrk="1"/>
              <a:t>25</a:t>
            </a:fld>
            <a:endParaRPr lang="en-GB" altLang="en-US" sz="1400" dirty="0">
              <a:solidFill>
                <a:srgbClr val="000000"/>
              </a:solidFill>
              <a:latin typeface="Helvetica Neue" panose="02000503000000020004" pitchFamily="2" charset="0"/>
            </a:endParaRPr>
          </a:p>
        </p:txBody>
      </p:sp>
      <p:sp>
        <p:nvSpPr>
          <p:cNvPr id="8195" name="Text Box 2"/>
          <p:cNvSpPr>
            <a:spLocks noGrp="1" noRot="1" noChangeAspect="1" noChangeArrowheads="1"/>
          </p:cNvSpPr>
          <p:nvPr>
            <p:ph type="sldImg"/>
          </p:nvPr>
        </p:nvSpPr>
        <p:spPr>
          <a:xfrm>
            <a:off x="215900" y="812800"/>
            <a:ext cx="7126288" cy="4010025"/>
          </a:xfrm>
          <a:solidFill>
            <a:srgbClr val="FFFFFF"/>
          </a:solidFill>
          <a:ln>
            <a:solidFill>
              <a:srgbClr val="000000"/>
            </a:solidFill>
            <a:miter lim="800000"/>
            <a:headEnd/>
            <a:tailEnd/>
          </a:ln>
        </p:spPr>
      </p:sp>
      <p:sp>
        <p:nvSpPr>
          <p:cNvPr id="8196" name="Text Box 3"/>
          <p:cNvSpPr>
            <a:spLocks noGrp="1" noChangeArrowheads="1"/>
          </p:cNvSpPr>
          <p:nvPr>
            <p:ph type="body" idx="1"/>
          </p:nvPr>
        </p:nvSpPr>
        <p:spPr>
          <a:xfrm>
            <a:off x="755650" y="5078413"/>
            <a:ext cx="6048375" cy="4811712"/>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pPr marL="215900" indent="-215900" eaLnBrk="1">
              <a:lnSpc>
                <a:spcPct val="102000"/>
              </a:lnSpc>
              <a:spcBef>
                <a:spcPct val="0"/>
              </a:spcBef>
              <a:buSzPct val="45000"/>
              <a:buFont typeface="Wingdings" charset="2"/>
              <a:buChar char=""/>
              <a:tabLst>
                <a:tab pos="723900" algn="l"/>
                <a:tab pos="1447800" algn="l"/>
                <a:tab pos="2171700" algn="l"/>
                <a:tab pos="2895600" algn="l"/>
                <a:tab pos="3619500" algn="l"/>
                <a:tab pos="4343400" algn="l"/>
                <a:tab pos="5067300" algn="l"/>
                <a:tab pos="5791200" algn="l"/>
              </a:tabLst>
            </a:pPr>
            <a:r>
              <a:rPr lang="en-GB" altLang="en-US" sz="1600" dirty="0"/>
              <a:t>WSEP</a:t>
            </a:r>
          </a:p>
        </p:txBody>
      </p:sp>
    </p:spTree>
    <p:extLst>
      <p:ext uri="{BB962C8B-B14F-4D97-AF65-F5344CB8AC3E}">
        <p14:creationId xmlns:p14="http://schemas.microsoft.com/office/powerpoint/2010/main" val="278922734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8194" name="Rectangle 6"/>
          <p:cNvSpPr>
            <a:spLocks noGrp="1" noChangeArrowheads="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a:tabLst>
                <a:tab pos="0" algn="l"/>
                <a:tab pos="19050" algn="l"/>
                <a:tab pos="468313" algn="l"/>
                <a:tab pos="917575" algn="l"/>
                <a:tab pos="1366838" algn="l"/>
                <a:tab pos="1816100" algn="l"/>
                <a:tab pos="2265363" algn="l"/>
                <a:tab pos="2714625" algn="l"/>
                <a:tab pos="3163888" algn="l"/>
                <a:tab pos="3613150" algn="l"/>
                <a:tab pos="4062413" algn="l"/>
                <a:tab pos="4511675" algn="l"/>
                <a:tab pos="4960938" algn="l"/>
                <a:tab pos="5410200" algn="l"/>
                <a:tab pos="5859463" algn="l"/>
                <a:tab pos="6308725" algn="l"/>
                <a:tab pos="6757988" algn="l"/>
                <a:tab pos="7207250" algn="l"/>
                <a:tab pos="7656513" algn="l"/>
                <a:tab pos="8105775" algn="l"/>
                <a:tab pos="8555038" algn="l"/>
              </a:tabLst>
              <a:defRPr sz="2000">
                <a:solidFill>
                  <a:schemeClr val="bg1"/>
                </a:solidFill>
                <a:latin typeface="Verdana" charset="0"/>
                <a:ea typeface="ＭＳ Ｐゴシック" charset="-128"/>
              </a:defRPr>
            </a:lvl1pPr>
            <a:lvl2pPr marL="742950" indent="-285750" eaLnBrk="0">
              <a:tabLst>
                <a:tab pos="0" algn="l"/>
                <a:tab pos="19050" algn="l"/>
                <a:tab pos="468313" algn="l"/>
                <a:tab pos="917575" algn="l"/>
                <a:tab pos="1366838" algn="l"/>
                <a:tab pos="1816100" algn="l"/>
                <a:tab pos="2265363" algn="l"/>
                <a:tab pos="2714625" algn="l"/>
                <a:tab pos="3163888" algn="l"/>
                <a:tab pos="3613150" algn="l"/>
                <a:tab pos="4062413" algn="l"/>
                <a:tab pos="4511675" algn="l"/>
                <a:tab pos="4960938" algn="l"/>
                <a:tab pos="5410200" algn="l"/>
                <a:tab pos="5859463" algn="l"/>
                <a:tab pos="6308725" algn="l"/>
                <a:tab pos="6757988" algn="l"/>
                <a:tab pos="7207250" algn="l"/>
                <a:tab pos="7656513" algn="l"/>
                <a:tab pos="8105775" algn="l"/>
                <a:tab pos="8555038" algn="l"/>
              </a:tabLst>
              <a:defRPr sz="2000">
                <a:solidFill>
                  <a:schemeClr val="bg1"/>
                </a:solidFill>
                <a:latin typeface="Verdana" charset="0"/>
                <a:ea typeface="ＭＳ Ｐゴシック" charset="-128"/>
              </a:defRPr>
            </a:lvl2pPr>
            <a:lvl3pPr marL="1143000" indent="-228600" eaLnBrk="0">
              <a:tabLst>
                <a:tab pos="0" algn="l"/>
                <a:tab pos="19050" algn="l"/>
                <a:tab pos="468313" algn="l"/>
                <a:tab pos="917575" algn="l"/>
                <a:tab pos="1366838" algn="l"/>
                <a:tab pos="1816100" algn="l"/>
                <a:tab pos="2265363" algn="l"/>
                <a:tab pos="2714625" algn="l"/>
                <a:tab pos="3163888" algn="l"/>
                <a:tab pos="3613150" algn="l"/>
                <a:tab pos="4062413" algn="l"/>
                <a:tab pos="4511675" algn="l"/>
                <a:tab pos="4960938" algn="l"/>
                <a:tab pos="5410200" algn="l"/>
                <a:tab pos="5859463" algn="l"/>
                <a:tab pos="6308725" algn="l"/>
                <a:tab pos="6757988" algn="l"/>
                <a:tab pos="7207250" algn="l"/>
                <a:tab pos="7656513" algn="l"/>
                <a:tab pos="8105775" algn="l"/>
                <a:tab pos="8555038" algn="l"/>
              </a:tabLst>
              <a:defRPr sz="2000">
                <a:solidFill>
                  <a:schemeClr val="bg1"/>
                </a:solidFill>
                <a:latin typeface="Verdana" charset="0"/>
                <a:ea typeface="ＭＳ Ｐゴシック" charset="-128"/>
              </a:defRPr>
            </a:lvl3pPr>
            <a:lvl4pPr marL="1600200" indent="-228600" eaLnBrk="0">
              <a:tabLst>
                <a:tab pos="0" algn="l"/>
                <a:tab pos="19050" algn="l"/>
                <a:tab pos="468313" algn="l"/>
                <a:tab pos="917575" algn="l"/>
                <a:tab pos="1366838" algn="l"/>
                <a:tab pos="1816100" algn="l"/>
                <a:tab pos="2265363" algn="l"/>
                <a:tab pos="2714625" algn="l"/>
                <a:tab pos="3163888" algn="l"/>
                <a:tab pos="3613150" algn="l"/>
                <a:tab pos="4062413" algn="l"/>
                <a:tab pos="4511675" algn="l"/>
                <a:tab pos="4960938" algn="l"/>
                <a:tab pos="5410200" algn="l"/>
                <a:tab pos="5859463" algn="l"/>
                <a:tab pos="6308725" algn="l"/>
                <a:tab pos="6757988" algn="l"/>
                <a:tab pos="7207250" algn="l"/>
                <a:tab pos="7656513" algn="l"/>
                <a:tab pos="8105775" algn="l"/>
                <a:tab pos="8555038" algn="l"/>
              </a:tabLst>
              <a:defRPr sz="2000">
                <a:solidFill>
                  <a:schemeClr val="bg1"/>
                </a:solidFill>
                <a:latin typeface="Verdana" charset="0"/>
                <a:ea typeface="ＭＳ Ｐゴシック" charset="-128"/>
              </a:defRPr>
            </a:lvl4pPr>
            <a:lvl5pPr marL="2057400" indent="-228600" eaLnBrk="0">
              <a:tabLst>
                <a:tab pos="0" algn="l"/>
                <a:tab pos="19050" algn="l"/>
                <a:tab pos="468313" algn="l"/>
                <a:tab pos="917575" algn="l"/>
                <a:tab pos="1366838" algn="l"/>
                <a:tab pos="1816100" algn="l"/>
                <a:tab pos="2265363" algn="l"/>
                <a:tab pos="2714625" algn="l"/>
                <a:tab pos="3163888" algn="l"/>
                <a:tab pos="3613150" algn="l"/>
                <a:tab pos="4062413" algn="l"/>
                <a:tab pos="4511675" algn="l"/>
                <a:tab pos="4960938" algn="l"/>
                <a:tab pos="5410200" algn="l"/>
                <a:tab pos="5859463" algn="l"/>
                <a:tab pos="6308725" algn="l"/>
                <a:tab pos="6757988" algn="l"/>
                <a:tab pos="7207250" algn="l"/>
                <a:tab pos="7656513" algn="l"/>
                <a:tab pos="8105775" algn="l"/>
                <a:tab pos="8555038" algn="l"/>
              </a:tabLst>
              <a:defRPr sz="2000">
                <a:solidFill>
                  <a:schemeClr val="bg1"/>
                </a:solidFill>
                <a:latin typeface="Verdana" charset="0"/>
                <a:ea typeface="ＭＳ Ｐゴシック" charset="-128"/>
              </a:defRPr>
            </a:lvl5pPr>
            <a:lvl6pPr marL="2514600" indent="-228600" defTabSz="449263" eaLnBrk="0" fontAlgn="base" hangingPunct="0">
              <a:lnSpc>
                <a:spcPct val="106000"/>
              </a:lnSpc>
              <a:spcBef>
                <a:spcPct val="0"/>
              </a:spcBef>
              <a:spcAft>
                <a:spcPts val="900"/>
              </a:spcAft>
              <a:buClr>
                <a:srgbClr val="000000"/>
              </a:buClr>
              <a:buSzPct val="45000"/>
              <a:buFont typeface="Wingdings" charset="2"/>
              <a:tabLst>
                <a:tab pos="0" algn="l"/>
                <a:tab pos="19050" algn="l"/>
                <a:tab pos="468313" algn="l"/>
                <a:tab pos="917575" algn="l"/>
                <a:tab pos="1366838" algn="l"/>
                <a:tab pos="1816100" algn="l"/>
                <a:tab pos="2265363" algn="l"/>
                <a:tab pos="2714625" algn="l"/>
                <a:tab pos="3163888" algn="l"/>
                <a:tab pos="3613150" algn="l"/>
                <a:tab pos="4062413" algn="l"/>
                <a:tab pos="4511675" algn="l"/>
                <a:tab pos="4960938" algn="l"/>
                <a:tab pos="5410200" algn="l"/>
                <a:tab pos="5859463" algn="l"/>
                <a:tab pos="6308725" algn="l"/>
                <a:tab pos="6757988" algn="l"/>
                <a:tab pos="7207250" algn="l"/>
                <a:tab pos="7656513" algn="l"/>
                <a:tab pos="8105775" algn="l"/>
                <a:tab pos="8555038" algn="l"/>
              </a:tabLst>
              <a:defRPr sz="2000">
                <a:solidFill>
                  <a:schemeClr val="bg1"/>
                </a:solidFill>
                <a:latin typeface="Verdana" charset="0"/>
                <a:ea typeface="ＭＳ Ｐゴシック" charset="-128"/>
              </a:defRPr>
            </a:lvl6pPr>
            <a:lvl7pPr marL="2971800" indent="-228600" defTabSz="449263" eaLnBrk="0" fontAlgn="base" hangingPunct="0">
              <a:lnSpc>
                <a:spcPct val="106000"/>
              </a:lnSpc>
              <a:spcBef>
                <a:spcPct val="0"/>
              </a:spcBef>
              <a:spcAft>
                <a:spcPts val="900"/>
              </a:spcAft>
              <a:buClr>
                <a:srgbClr val="000000"/>
              </a:buClr>
              <a:buSzPct val="45000"/>
              <a:buFont typeface="Wingdings" charset="2"/>
              <a:tabLst>
                <a:tab pos="0" algn="l"/>
                <a:tab pos="19050" algn="l"/>
                <a:tab pos="468313" algn="l"/>
                <a:tab pos="917575" algn="l"/>
                <a:tab pos="1366838" algn="l"/>
                <a:tab pos="1816100" algn="l"/>
                <a:tab pos="2265363" algn="l"/>
                <a:tab pos="2714625" algn="l"/>
                <a:tab pos="3163888" algn="l"/>
                <a:tab pos="3613150" algn="l"/>
                <a:tab pos="4062413" algn="l"/>
                <a:tab pos="4511675" algn="l"/>
                <a:tab pos="4960938" algn="l"/>
                <a:tab pos="5410200" algn="l"/>
                <a:tab pos="5859463" algn="l"/>
                <a:tab pos="6308725" algn="l"/>
                <a:tab pos="6757988" algn="l"/>
                <a:tab pos="7207250" algn="l"/>
                <a:tab pos="7656513" algn="l"/>
                <a:tab pos="8105775" algn="l"/>
                <a:tab pos="8555038" algn="l"/>
              </a:tabLst>
              <a:defRPr sz="2000">
                <a:solidFill>
                  <a:schemeClr val="bg1"/>
                </a:solidFill>
                <a:latin typeface="Verdana" charset="0"/>
                <a:ea typeface="ＭＳ Ｐゴシック" charset="-128"/>
              </a:defRPr>
            </a:lvl7pPr>
            <a:lvl8pPr marL="3429000" indent="-228600" defTabSz="449263" eaLnBrk="0" fontAlgn="base" hangingPunct="0">
              <a:lnSpc>
                <a:spcPct val="106000"/>
              </a:lnSpc>
              <a:spcBef>
                <a:spcPct val="0"/>
              </a:spcBef>
              <a:spcAft>
                <a:spcPts val="900"/>
              </a:spcAft>
              <a:buClr>
                <a:srgbClr val="000000"/>
              </a:buClr>
              <a:buSzPct val="45000"/>
              <a:buFont typeface="Wingdings" charset="2"/>
              <a:tabLst>
                <a:tab pos="0" algn="l"/>
                <a:tab pos="19050" algn="l"/>
                <a:tab pos="468313" algn="l"/>
                <a:tab pos="917575" algn="l"/>
                <a:tab pos="1366838" algn="l"/>
                <a:tab pos="1816100" algn="l"/>
                <a:tab pos="2265363" algn="l"/>
                <a:tab pos="2714625" algn="l"/>
                <a:tab pos="3163888" algn="l"/>
                <a:tab pos="3613150" algn="l"/>
                <a:tab pos="4062413" algn="l"/>
                <a:tab pos="4511675" algn="l"/>
                <a:tab pos="4960938" algn="l"/>
                <a:tab pos="5410200" algn="l"/>
                <a:tab pos="5859463" algn="l"/>
                <a:tab pos="6308725" algn="l"/>
                <a:tab pos="6757988" algn="l"/>
                <a:tab pos="7207250" algn="l"/>
                <a:tab pos="7656513" algn="l"/>
                <a:tab pos="8105775" algn="l"/>
                <a:tab pos="8555038" algn="l"/>
              </a:tabLst>
              <a:defRPr sz="2000">
                <a:solidFill>
                  <a:schemeClr val="bg1"/>
                </a:solidFill>
                <a:latin typeface="Verdana" charset="0"/>
                <a:ea typeface="ＭＳ Ｐゴシック" charset="-128"/>
              </a:defRPr>
            </a:lvl8pPr>
            <a:lvl9pPr marL="3886200" indent="-228600" defTabSz="449263" eaLnBrk="0" fontAlgn="base" hangingPunct="0">
              <a:lnSpc>
                <a:spcPct val="106000"/>
              </a:lnSpc>
              <a:spcBef>
                <a:spcPct val="0"/>
              </a:spcBef>
              <a:spcAft>
                <a:spcPts val="900"/>
              </a:spcAft>
              <a:buClr>
                <a:srgbClr val="000000"/>
              </a:buClr>
              <a:buSzPct val="45000"/>
              <a:buFont typeface="Wingdings" charset="2"/>
              <a:tabLst>
                <a:tab pos="0" algn="l"/>
                <a:tab pos="19050" algn="l"/>
                <a:tab pos="468313" algn="l"/>
                <a:tab pos="917575" algn="l"/>
                <a:tab pos="1366838" algn="l"/>
                <a:tab pos="1816100" algn="l"/>
                <a:tab pos="2265363" algn="l"/>
                <a:tab pos="2714625" algn="l"/>
                <a:tab pos="3163888" algn="l"/>
                <a:tab pos="3613150" algn="l"/>
                <a:tab pos="4062413" algn="l"/>
                <a:tab pos="4511675" algn="l"/>
                <a:tab pos="4960938" algn="l"/>
                <a:tab pos="5410200" algn="l"/>
                <a:tab pos="5859463" algn="l"/>
                <a:tab pos="6308725" algn="l"/>
                <a:tab pos="6757988" algn="l"/>
                <a:tab pos="7207250" algn="l"/>
                <a:tab pos="7656513" algn="l"/>
                <a:tab pos="8105775" algn="l"/>
                <a:tab pos="8555038" algn="l"/>
              </a:tabLst>
              <a:defRPr sz="2000">
                <a:solidFill>
                  <a:schemeClr val="bg1"/>
                </a:solidFill>
                <a:latin typeface="Verdana" charset="0"/>
                <a:ea typeface="ＭＳ Ｐゴシック" charset="-128"/>
              </a:defRPr>
            </a:lvl9pPr>
          </a:lstStyle>
          <a:p>
            <a:pPr eaLnBrk="1"/>
            <a:fld id="{4E973392-0F4E-974C-A9EF-B0844B3E194D}" type="slidenum">
              <a:rPr lang="en-GB" altLang="en-US" sz="1400">
                <a:solidFill>
                  <a:srgbClr val="000000"/>
                </a:solidFill>
                <a:latin typeface="Helvetica Neue" panose="02000503000000020004" pitchFamily="2" charset="0"/>
              </a:rPr>
              <a:pPr eaLnBrk="1"/>
              <a:t>26</a:t>
            </a:fld>
            <a:endParaRPr lang="en-GB" altLang="en-US" sz="1400" dirty="0">
              <a:solidFill>
                <a:srgbClr val="000000"/>
              </a:solidFill>
              <a:latin typeface="Helvetica Neue" panose="02000503000000020004" pitchFamily="2" charset="0"/>
            </a:endParaRPr>
          </a:p>
        </p:txBody>
      </p:sp>
      <p:sp>
        <p:nvSpPr>
          <p:cNvPr id="8195" name="Text Box 2"/>
          <p:cNvSpPr>
            <a:spLocks noGrp="1" noRot="1" noChangeAspect="1" noChangeArrowheads="1"/>
          </p:cNvSpPr>
          <p:nvPr>
            <p:ph type="sldImg"/>
          </p:nvPr>
        </p:nvSpPr>
        <p:spPr>
          <a:xfrm>
            <a:off x="215900" y="812800"/>
            <a:ext cx="7126288" cy="4010025"/>
          </a:xfrm>
          <a:solidFill>
            <a:srgbClr val="FFFFFF"/>
          </a:solidFill>
          <a:ln>
            <a:solidFill>
              <a:srgbClr val="000000"/>
            </a:solidFill>
            <a:miter lim="800000"/>
            <a:headEnd/>
            <a:tailEnd/>
          </a:ln>
        </p:spPr>
      </p:sp>
      <p:sp>
        <p:nvSpPr>
          <p:cNvPr id="8196" name="Text Box 3"/>
          <p:cNvSpPr>
            <a:spLocks noGrp="1" noChangeArrowheads="1"/>
          </p:cNvSpPr>
          <p:nvPr>
            <p:ph type="body" idx="1"/>
          </p:nvPr>
        </p:nvSpPr>
        <p:spPr>
          <a:xfrm>
            <a:off x="755650" y="5078413"/>
            <a:ext cx="6048375" cy="4811712"/>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pPr marL="215900" indent="-215900" eaLnBrk="1">
              <a:lnSpc>
                <a:spcPct val="102000"/>
              </a:lnSpc>
              <a:spcBef>
                <a:spcPct val="0"/>
              </a:spcBef>
              <a:buSzPct val="45000"/>
              <a:buFont typeface="Wingdings" charset="2"/>
              <a:buChar char=""/>
              <a:tabLst>
                <a:tab pos="723900" algn="l"/>
                <a:tab pos="1447800" algn="l"/>
                <a:tab pos="2171700" algn="l"/>
                <a:tab pos="2895600" algn="l"/>
                <a:tab pos="3619500" algn="l"/>
                <a:tab pos="4343400" algn="l"/>
                <a:tab pos="5067300" algn="l"/>
                <a:tab pos="5791200" algn="l"/>
              </a:tabLst>
            </a:pPr>
            <a:r>
              <a:rPr lang="en-GB" altLang="en-US" sz="1600" dirty="0"/>
              <a:t>WSEP</a:t>
            </a:r>
          </a:p>
        </p:txBody>
      </p:sp>
    </p:spTree>
    <p:extLst>
      <p:ext uri="{BB962C8B-B14F-4D97-AF65-F5344CB8AC3E}">
        <p14:creationId xmlns:p14="http://schemas.microsoft.com/office/powerpoint/2010/main" val="190032400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8194" name="Rectangle 6"/>
          <p:cNvSpPr>
            <a:spLocks noGrp="1" noChangeArrowheads="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a:tabLst>
                <a:tab pos="0" algn="l"/>
                <a:tab pos="19050" algn="l"/>
                <a:tab pos="468313" algn="l"/>
                <a:tab pos="917575" algn="l"/>
                <a:tab pos="1366838" algn="l"/>
                <a:tab pos="1816100" algn="l"/>
                <a:tab pos="2265363" algn="l"/>
                <a:tab pos="2714625" algn="l"/>
                <a:tab pos="3163888" algn="l"/>
                <a:tab pos="3613150" algn="l"/>
                <a:tab pos="4062413" algn="l"/>
                <a:tab pos="4511675" algn="l"/>
                <a:tab pos="4960938" algn="l"/>
                <a:tab pos="5410200" algn="l"/>
                <a:tab pos="5859463" algn="l"/>
                <a:tab pos="6308725" algn="l"/>
                <a:tab pos="6757988" algn="l"/>
                <a:tab pos="7207250" algn="l"/>
                <a:tab pos="7656513" algn="l"/>
                <a:tab pos="8105775" algn="l"/>
                <a:tab pos="8555038" algn="l"/>
              </a:tabLst>
              <a:defRPr sz="2000">
                <a:solidFill>
                  <a:schemeClr val="bg1"/>
                </a:solidFill>
                <a:latin typeface="Verdana" charset="0"/>
                <a:ea typeface="ＭＳ Ｐゴシック" charset="-128"/>
              </a:defRPr>
            </a:lvl1pPr>
            <a:lvl2pPr marL="742950" indent="-285750" eaLnBrk="0">
              <a:tabLst>
                <a:tab pos="0" algn="l"/>
                <a:tab pos="19050" algn="l"/>
                <a:tab pos="468313" algn="l"/>
                <a:tab pos="917575" algn="l"/>
                <a:tab pos="1366838" algn="l"/>
                <a:tab pos="1816100" algn="l"/>
                <a:tab pos="2265363" algn="l"/>
                <a:tab pos="2714625" algn="l"/>
                <a:tab pos="3163888" algn="l"/>
                <a:tab pos="3613150" algn="l"/>
                <a:tab pos="4062413" algn="l"/>
                <a:tab pos="4511675" algn="l"/>
                <a:tab pos="4960938" algn="l"/>
                <a:tab pos="5410200" algn="l"/>
                <a:tab pos="5859463" algn="l"/>
                <a:tab pos="6308725" algn="l"/>
                <a:tab pos="6757988" algn="l"/>
                <a:tab pos="7207250" algn="l"/>
                <a:tab pos="7656513" algn="l"/>
                <a:tab pos="8105775" algn="l"/>
                <a:tab pos="8555038" algn="l"/>
              </a:tabLst>
              <a:defRPr sz="2000">
                <a:solidFill>
                  <a:schemeClr val="bg1"/>
                </a:solidFill>
                <a:latin typeface="Verdana" charset="0"/>
                <a:ea typeface="ＭＳ Ｐゴシック" charset="-128"/>
              </a:defRPr>
            </a:lvl2pPr>
            <a:lvl3pPr marL="1143000" indent="-228600" eaLnBrk="0">
              <a:tabLst>
                <a:tab pos="0" algn="l"/>
                <a:tab pos="19050" algn="l"/>
                <a:tab pos="468313" algn="l"/>
                <a:tab pos="917575" algn="l"/>
                <a:tab pos="1366838" algn="l"/>
                <a:tab pos="1816100" algn="l"/>
                <a:tab pos="2265363" algn="l"/>
                <a:tab pos="2714625" algn="l"/>
                <a:tab pos="3163888" algn="l"/>
                <a:tab pos="3613150" algn="l"/>
                <a:tab pos="4062413" algn="l"/>
                <a:tab pos="4511675" algn="l"/>
                <a:tab pos="4960938" algn="l"/>
                <a:tab pos="5410200" algn="l"/>
                <a:tab pos="5859463" algn="l"/>
                <a:tab pos="6308725" algn="l"/>
                <a:tab pos="6757988" algn="l"/>
                <a:tab pos="7207250" algn="l"/>
                <a:tab pos="7656513" algn="l"/>
                <a:tab pos="8105775" algn="l"/>
                <a:tab pos="8555038" algn="l"/>
              </a:tabLst>
              <a:defRPr sz="2000">
                <a:solidFill>
                  <a:schemeClr val="bg1"/>
                </a:solidFill>
                <a:latin typeface="Verdana" charset="0"/>
                <a:ea typeface="ＭＳ Ｐゴシック" charset="-128"/>
              </a:defRPr>
            </a:lvl3pPr>
            <a:lvl4pPr marL="1600200" indent="-228600" eaLnBrk="0">
              <a:tabLst>
                <a:tab pos="0" algn="l"/>
                <a:tab pos="19050" algn="l"/>
                <a:tab pos="468313" algn="l"/>
                <a:tab pos="917575" algn="l"/>
                <a:tab pos="1366838" algn="l"/>
                <a:tab pos="1816100" algn="l"/>
                <a:tab pos="2265363" algn="l"/>
                <a:tab pos="2714625" algn="l"/>
                <a:tab pos="3163888" algn="l"/>
                <a:tab pos="3613150" algn="l"/>
                <a:tab pos="4062413" algn="l"/>
                <a:tab pos="4511675" algn="l"/>
                <a:tab pos="4960938" algn="l"/>
                <a:tab pos="5410200" algn="l"/>
                <a:tab pos="5859463" algn="l"/>
                <a:tab pos="6308725" algn="l"/>
                <a:tab pos="6757988" algn="l"/>
                <a:tab pos="7207250" algn="l"/>
                <a:tab pos="7656513" algn="l"/>
                <a:tab pos="8105775" algn="l"/>
                <a:tab pos="8555038" algn="l"/>
              </a:tabLst>
              <a:defRPr sz="2000">
                <a:solidFill>
                  <a:schemeClr val="bg1"/>
                </a:solidFill>
                <a:latin typeface="Verdana" charset="0"/>
                <a:ea typeface="ＭＳ Ｐゴシック" charset="-128"/>
              </a:defRPr>
            </a:lvl4pPr>
            <a:lvl5pPr marL="2057400" indent="-228600" eaLnBrk="0">
              <a:tabLst>
                <a:tab pos="0" algn="l"/>
                <a:tab pos="19050" algn="l"/>
                <a:tab pos="468313" algn="l"/>
                <a:tab pos="917575" algn="l"/>
                <a:tab pos="1366838" algn="l"/>
                <a:tab pos="1816100" algn="l"/>
                <a:tab pos="2265363" algn="l"/>
                <a:tab pos="2714625" algn="l"/>
                <a:tab pos="3163888" algn="l"/>
                <a:tab pos="3613150" algn="l"/>
                <a:tab pos="4062413" algn="l"/>
                <a:tab pos="4511675" algn="l"/>
                <a:tab pos="4960938" algn="l"/>
                <a:tab pos="5410200" algn="l"/>
                <a:tab pos="5859463" algn="l"/>
                <a:tab pos="6308725" algn="l"/>
                <a:tab pos="6757988" algn="l"/>
                <a:tab pos="7207250" algn="l"/>
                <a:tab pos="7656513" algn="l"/>
                <a:tab pos="8105775" algn="l"/>
                <a:tab pos="8555038" algn="l"/>
              </a:tabLst>
              <a:defRPr sz="2000">
                <a:solidFill>
                  <a:schemeClr val="bg1"/>
                </a:solidFill>
                <a:latin typeface="Verdana" charset="0"/>
                <a:ea typeface="ＭＳ Ｐゴシック" charset="-128"/>
              </a:defRPr>
            </a:lvl5pPr>
            <a:lvl6pPr marL="2514600" indent="-228600" defTabSz="449263" eaLnBrk="0" fontAlgn="base" hangingPunct="0">
              <a:lnSpc>
                <a:spcPct val="106000"/>
              </a:lnSpc>
              <a:spcBef>
                <a:spcPct val="0"/>
              </a:spcBef>
              <a:spcAft>
                <a:spcPts val="900"/>
              </a:spcAft>
              <a:buClr>
                <a:srgbClr val="000000"/>
              </a:buClr>
              <a:buSzPct val="45000"/>
              <a:buFont typeface="Wingdings" charset="2"/>
              <a:tabLst>
                <a:tab pos="0" algn="l"/>
                <a:tab pos="19050" algn="l"/>
                <a:tab pos="468313" algn="l"/>
                <a:tab pos="917575" algn="l"/>
                <a:tab pos="1366838" algn="l"/>
                <a:tab pos="1816100" algn="l"/>
                <a:tab pos="2265363" algn="l"/>
                <a:tab pos="2714625" algn="l"/>
                <a:tab pos="3163888" algn="l"/>
                <a:tab pos="3613150" algn="l"/>
                <a:tab pos="4062413" algn="l"/>
                <a:tab pos="4511675" algn="l"/>
                <a:tab pos="4960938" algn="l"/>
                <a:tab pos="5410200" algn="l"/>
                <a:tab pos="5859463" algn="l"/>
                <a:tab pos="6308725" algn="l"/>
                <a:tab pos="6757988" algn="l"/>
                <a:tab pos="7207250" algn="l"/>
                <a:tab pos="7656513" algn="l"/>
                <a:tab pos="8105775" algn="l"/>
                <a:tab pos="8555038" algn="l"/>
              </a:tabLst>
              <a:defRPr sz="2000">
                <a:solidFill>
                  <a:schemeClr val="bg1"/>
                </a:solidFill>
                <a:latin typeface="Verdana" charset="0"/>
                <a:ea typeface="ＭＳ Ｐゴシック" charset="-128"/>
              </a:defRPr>
            </a:lvl6pPr>
            <a:lvl7pPr marL="2971800" indent="-228600" defTabSz="449263" eaLnBrk="0" fontAlgn="base" hangingPunct="0">
              <a:lnSpc>
                <a:spcPct val="106000"/>
              </a:lnSpc>
              <a:spcBef>
                <a:spcPct val="0"/>
              </a:spcBef>
              <a:spcAft>
                <a:spcPts val="900"/>
              </a:spcAft>
              <a:buClr>
                <a:srgbClr val="000000"/>
              </a:buClr>
              <a:buSzPct val="45000"/>
              <a:buFont typeface="Wingdings" charset="2"/>
              <a:tabLst>
                <a:tab pos="0" algn="l"/>
                <a:tab pos="19050" algn="l"/>
                <a:tab pos="468313" algn="l"/>
                <a:tab pos="917575" algn="l"/>
                <a:tab pos="1366838" algn="l"/>
                <a:tab pos="1816100" algn="l"/>
                <a:tab pos="2265363" algn="l"/>
                <a:tab pos="2714625" algn="l"/>
                <a:tab pos="3163888" algn="l"/>
                <a:tab pos="3613150" algn="l"/>
                <a:tab pos="4062413" algn="l"/>
                <a:tab pos="4511675" algn="l"/>
                <a:tab pos="4960938" algn="l"/>
                <a:tab pos="5410200" algn="l"/>
                <a:tab pos="5859463" algn="l"/>
                <a:tab pos="6308725" algn="l"/>
                <a:tab pos="6757988" algn="l"/>
                <a:tab pos="7207250" algn="l"/>
                <a:tab pos="7656513" algn="l"/>
                <a:tab pos="8105775" algn="l"/>
                <a:tab pos="8555038" algn="l"/>
              </a:tabLst>
              <a:defRPr sz="2000">
                <a:solidFill>
                  <a:schemeClr val="bg1"/>
                </a:solidFill>
                <a:latin typeface="Verdana" charset="0"/>
                <a:ea typeface="ＭＳ Ｐゴシック" charset="-128"/>
              </a:defRPr>
            </a:lvl7pPr>
            <a:lvl8pPr marL="3429000" indent="-228600" defTabSz="449263" eaLnBrk="0" fontAlgn="base" hangingPunct="0">
              <a:lnSpc>
                <a:spcPct val="106000"/>
              </a:lnSpc>
              <a:spcBef>
                <a:spcPct val="0"/>
              </a:spcBef>
              <a:spcAft>
                <a:spcPts val="900"/>
              </a:spcAft>
              <a:buClr>
                <a:srgbClr val="000000"/>
              </a:buClr>
              <a:buSzPct val="45000"/>
              <a:buFont typeface="Wingdings" charset="2"/>
              <a:tabLst>
                <a:tab pos="0" algn="l"/>
                <a:tab pos="19050" algn="l"/>
                <a:tab pos="468313" algn="l"/>
                <a:tab pos="917575" algn="l"/>
                <a:tab pos="1366838" algn="l"/>
                <a:tab pos="1816100" algn="l"/>
                <a:tab pos="2265363" algn="l"/>
                <a:tab pos="2714625" algn="l"/>
                <a:tab pos="3163888" algn="l"/>
                <a:tab pos="3613150" algn="l"/>
                <a:tab pos="4062413" algn="l"/>
                <a:tab pos="4511675" algn="l"/>
                <a:tab pos="4960938" algn="l"/>
                <a:tab pos="5410200" algn="l"/>
                <a:tab pos="5859463" algn="l"/>
                <a:tab pos="6308725" algn="l"/>
                <a:tab pos="6757988" algn="l"/>
                <a:tab pos="7207250" algn="l"/>
                <a:tab pos="7656513" algn="l"/>
                <a:tab pos="8105775" algn="l"/>
                <a:tab pos="8555038" algn="l"/>
              </a:tabLst>
              <a:defRPr sz="2000">
                <a:solidFill>
                  <a:schemeClr val="bg1"/>
                </a:solidFill>
                <a:latin typeface="Verdana" charset="0"/>
                <a:ea typeface="ＭＳ Ｐゴシック" charset="-128"/>
              </a:defRPr>
            </a:lvl8pPr>
            <a:lvl9pPr marL="3886200" indent="-228600" defTabSz="449263" eaLnBrk="0" fontAlgn="base" hangingPunct="0">
              <a:lnSpc>
                <a:spcPct val="106000"/>
              </a:lnSpc>
              <a:spcBef>
                <a:spcPct val="0"/>
              </a:spcBef>
              <a:spcAft>
                <a:spcPts val="900"/>
              </a:spcAft>
              <a:buClr>
                <a:srgbClr val="000000"/>
              </a:buClr>
              <a:buSzPct val="45000"/>
              <a:buFont typeface="Wingdings" charset="2"/>
              <a:tabLst>
                <a:tab pos="0" algn="l"/>
                <a:tab pos="19050" algn="l"/>
                <a:tab pos="468313" algn="l"/>
                <a:tab pos="917575" algn="l"/>
                <a:tab pos="1366838" algn="l"/>
                <a:tab pos="1816100" algn="l"/>
                <a:tab pos="2265363" algn="l"/>
                <a:tab pos="2714625" algn="l"/>
                <a:tab pos="3163888" algn="l"/>
                <a:tab pos="3613150" algn="l"/>
                <a:tab pos="4062413" algn="l"/>
                <a:tab pos="4511675" algn="l"/>
                <a:tab pos="4960938" algn="l"/>
                <a:tab pos="5410200" algn="l"/>
                <a:tab pos="5859463" algn="l"/>
                <a:tab pos="6308725" algn="l"/>
                <a:tab pos="6757988" algn="l"/>
                <a:tab pos="7207250" algn="l"/>
                <a:tab pos="7656513" algn="l"/>
                <a:tab pos="8105775" algn="l"/>
                <a:tab pos="8555038" algn="l"/>
              </a:tabLst>
              <a:defRPr sz="2000">
                <a:solidFill>
                  <a:schemeClr val="bg1"/>
                </a:solidFill>
                <a:latin typeface="Verdana" charset="0"/>
                <a:ea typeface="ＭＳ Ｐゴシック" charset="-128"/>
              </a:defRPr>
            </a:lvl9pPr>
          </a:lstStyle>
          <a:p>
            <a:pPr eaLnBrk="1"/>
            <a:fld id="{4E973392-0F4E-974C-A9EF-B0844B3E194D}" type="slidenum">
              <a:rPr lang="en-GB" altLang="en-US" sz="1400">
                <a:solidFill>
                  <a:srgbClr val="000000"/>
                </a:solidFill>
                <a:latin typeface="Helvetica Neue" panose="02000503000000020004" pitchFamily="2" charset="0"/>
              </a:rPr>
              <a:pPr eaLnBrk="1"/>
              <a:t>27</a:t>
            </a:fld>
            <a:endParaRPr lang="en-GB" altLang="en-US" sz="1400" dirty="0">
              <a:solidFill>
                <a:srgbClr val="000000"/>
              </a:solidFill>
              <a:latin typeface="Helvetica Neue" panose="02000503000000020004" pitchFamily="2" charset="0"/>
            </a:endParaRPr>
          </a:p>
        </p:txBody>
      </p:sp>
      <p:sp>
        <p:nvSpPr>
          <p:cNvPr id="8195" name="Text Box 2"/>
          <p:cNvSpPr>
            <a:spLocks noGrp="1" noRot="1" noChangeAspect="1" noChangeArrowheads="1"/>
          </p:cNvSpPr>
          <p:nvPr>
            <p:ph type="sldImg"/>
          </p:nvPr>
        </p:nvSpPr>
        <p:spPr>
          <a:xfrm>
            <a:off x="215900" y="812800"/>
            <a:ext cx="7126288" cy="4010025"/>
          </a:xfrm>
          <a:solidFill>
            <a:srgbClr val="FFFFFF"/>
          </a:solidFill>
          <a:ln>
            <a:solidFill>
              <a:srgbClr val="000000"/>
            </a:solidFill>
            <a:miter lim="800000"/>
            <a:headEnd/>
            <a:tailEnd/>
          </a:ln>
        </p:spPr>
      </p:sp>
      <p:sp>
        <p:nvSpPr>
          <p:cNvPr id="8196" name="Text Box 3"/>
          <p:cNvSpPr>
            <a:spLocks noGrp="1" noChangeArrowheads="1"/>
          </p:cNvSpPr>
          <p:nvPr>
            <p:ph type="body" idx="1"/>
          </p:nvPr>
        </p:nvSpPr>
        <p:spPr>
          <a:xfrm>
            <a:off x="755650" y="5078413"/>
            <a:ext cx="6048375" cy="4811712"/>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pPr marL="215900" indent="-215900" eaLnBrk="1">
              <a:lnSpc>
                <a:spcPct val="102000"/>
              </a:lnSpc>
              <a:spcBef>
                <a:spcPct val="0"/>
              </a:spcBef>
              <a:buSzPct val="45000"/>
              <a:buFont typeface="Wingdings" charset="2"/>
              <a:buChar char=""/>
              <a:tabLst>
                <a:tab pos="723900" algn="l"/>
                <a:tab pos="1447800" algn="l"/>
                <a:tab pos="2171700" algn="l"/>
                <a:tab pos="2895600" algn="l"/>
                <a:tab pos="3619500" algn="l"/>
                <a:tab pos="4343400" algn="l"/>
                <a:tab pos="5067300" algn="l"/>
                <a:tab pos="5791200" algn="l"/>
              </a:tabLst>
            </a:pPr>
            <a:r>
              <a:rPr lang="en-GB" altLang="en-US" sz="1600" dirty="0"/>
              <a:t>WSEP</a:t>
            </a:r>
          </a:p>
        </p:txBody>
      </p:sp>
    </p:spTree>
    <p:extLst>
      <p:ext uri="{BB962C8B-B14F-4D97-AF65-F5344CB8AC3E}">
        <p14:creationId xmlns:p14="http://schemas.microsoft.com/office/powerpoint/2010/main" val="135940850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8194" name="Rectangle 6"/>
          <p:cNvSpPr>
            <a:spLocks noGrp="1" noChangeArrowheads="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a:tabLst>
                <a:tab pos="0" algn="l"/>
                <a:tab pos="19050" algn="l"/>
                <a:tab pos="468313" algn="l"/>
                <a:tab pos="917575" algn="l"/>
                <a:tab pos="1366838" algn="l"/>
                <a:tab pos="1816100" algn="l"/>
                <a:tab pos="2265363" algn="l"/>
                <a:tab pos="2714625" algn="l"/>
                <a:tab pos="3163888" algn="l"/>
                <a:tab pos="3613150" algn="l"/>
                <a:tab pos="4062413" algn="l"/>
                <a:tab pos="4511675" algn="l"/>
                <a:tab pos="4960938" algn="l"/>
                <a:tab pos="5410200" algn="l"/>
                <a:tab pos="5859463" algn="l"/>
                <a:tab pos="6308725" algn="l"/>
                <a:tab pos="6757988" algn="l"/>
                <a:tab pos="7207250" algn="l"/>
                <a:tab pos="7656513" algn="l"/>
                <a:tab pos="8105775" algn="l"/>
                <a:tab pos="8555038" algn="l"/>
              </a:tabLst>
              <a:defRPr sz="2000">
                <a:solidFill>
                  <a:schemeClr val="bg1"/>
                </a:solidFill>
                <a:latin typeface="Verdana" charset="0"/>
                <a:ea typeface="ＭＳ Ｐゴシック" charset="-128"/>
              </a:defRPr>
            </a:lvl1pPr>
            <a:lvl2pPr marL="742950" indent="-285750" eaLnBrk="0">
              <a:tabLst>
                <a:tab pos="0" algn="l"/>
                <a:tab pos="19050" algn="l"/>
                <a:tab pos="468313" algn="l"/>
                <a:tab pos="917575" algn="l"/>
                <a:tab pos="1366838" algn="l"/>
                <a:tab pos="1816100" algn="l"/>
                <a:tab pos="2265363" algn="l"/>
                <a:tab pos="2714625" algn="l"/>
                <a:tab pos="3163888" algn="l"/>
                <a:tab pos="3613150" algn="l"/>
                <a:tab pos="4062413" algn="l"/>
                <a:tab pos="4511675" algn="l"/>
                <a:tab pos="4960938" algn="l"/>
                <a:tab pos="5410200" algn="l"/>
                <a:tab pos="5859463" algn="l"/>
                <a:tab pos="6308725" algn="l"/>
                <a:tab pos="6757988" algn="l"/>
                <a:tab pos="7207250" algn="l"/>
                <a:tab pos="7656513" algn="l"/>
                <a:tab pos="8105775" algn="l"/>
                <a:tab pos="8555038" algn="l"/>
              </a:tabLst>
              <a:defRPr sz="2000">
                <a:solidFill>
                  <a:schemeClr val="bg1"/>
                </a:solidFill>
                <a:latin typeface="Verdana" charset="0"/>
                <a:ea typeface="ＭＳ Ｐゴシック" charset="-128"/>
              </a:defRPr>
            </a:lvl2pPr>
            <a:lvl3pPr marL="1143000" indent="-228600" eaLnBrk="0">
              <a:tabLst>
                <a:tab pos="0" algn="l"/>
                <a:tab pos="19050" algn="l"/>
                <a:tab pos="468313" algn="l"/>
                <a:tab pos="917575" algn="l"/>
                <a:tab pos="1366838" algn="l"/>
                <a:tab pos="1816100" algn="l"/>
                <a:tab pos="2265363" algn="l"/>
                <a:tab pos="2714625" algn="l"/>
                <a:tab pos="3163888" algn="l"/>
                <a:tab pos="3613150" algn="l"/>
                <a:tab pos="4062413" algn="l"/>
                <a:tab pos="4511675" algn="l"/>
                <a:tab pos="4960938" algn="l"/>
                <a:tab pos="5410200" algn="l"/>
                <a:tab pos="5859463" algn="l"/>
                <a:tab pos="6308725" algn="l"/>
                <a:tab pos="6757988" algn="l"/>
                <a:tab pos="7207250" algn="l"/>
                <a:tab pos="7656513" algn="l"/>
                <a:tab pos="8105775" algn="l"/>
                <a:tab pos="8555038" algn="l"/>
              </a:tabLst>
              <a:defRPr sz="2000">
                <a:solidFill>
                  <a:schemeClr val="bg1"/>
                </a:solidFill>
                <a:latin typeface="Verdana" charset="0"/>
                <a:ea typeface="ＭＳ Ｐゴシック" charset="-128"/>
              </a:defRPr>
            </a:lvl3pPr>
            <a:lvl4pPr marL="1600200" indent="-228600" eaLnBrk="0">
              <a:tabLst>
                <a:tab pos="0" algn="l"/>
                <a:tab pos="19050" algn="l"/>
                <a:tab pos="468313" algn="l"/>
                <a:tab pos="917575" algn="l"/>
                <a:tab pos="1366838" algn="l"/>
                <a:tab pos="1816100" algn="l"/>
                <a:tab pos="2265363" algn="l"/>
                <a:tab pos="2714625" algn="l"/>
                <a:tab pos="3163888" algn="l"/>
                <a:tab pos="3613150" algn="l"/>
                <a:tab pos="4062413" algn="l"/>
                <a:tab pos="4511675" algn="l"/>
                <a:tab pos="4960938" algn="l"/>
                <a:tab pos="5410200" algn="l"/>
                <a:tab pos="5859463" algn="l"/>
                <a:tab pos="6308725" algn="l"/>
                <a:tab pos="6757988" algn="l"/>
                <a:tab pos="7207250" algn="l"/>
                <a:tab pos="7656513" algn="l"/>
                <a:tab pos="8105775" algn="l"/>
                <a:tab pos="8555038" algn="l"/>
              </a:tabLst>
              <a:defRPr sz="2000">
                <a:solidFill>
                  <a:schemeClr val="bg1"/>
                </a:solidFill>
                <a:latin typeface="Verdana" charset="0"/>
                <a:ea typeface="ＭＳ Ｐゴシック" charset="-128"/>
              </a:defRPr>
            </a:lvl4pPr>
            <a:lvl5pPr marL="2057400" indent="-228600" eaLnBrk="0">
              <a:tabLst>
                <a:tab pos="0" algn="l"/>
                <a:tab pos="19050" algn="l"/>
                <a:tab pos="468313" algn="l"/>
                <a:tab pos="917575" algn="l"/>
                <a:tab pos="1366838" algn="l"/>
                <a:tab pos="1816100" algn="l"/>
                <a:tab pos="2265363" algn="l"/>
                <a:tab pos="2714625" algn="l"/>
                <a:tab pos="3163888" algn="l"/>
                <a:tab pos="3613150" algn="l"/>
                <a:tab pos="4062413" algn="l"/>
                <a:tab pos="4511675" algn="l"/>
                <a:tab pos="4960938" algn="l"/>
                <a:tab pos="5410200" algn="l"/>
                <a:tab pos="5859463" algn="l"/>
                <a:tab pos="6308725" algn="l"/>
                <a:tab pos="6757988" algn="l"/>
                <a:tab pos="7207250" algn="l"/>
                <a:tab pos="7656513" algn="l"/>
                <a:tab pos="8105775" algn="l"/>
                <a:tab pos="8555038" algn="l"/>
              </a:tabLst>
              <a:defRPr sz="2000">
                <a:solidFill>
                  <a:schemeClr val="bg1"/>
                </a:solidFill>
                <a:latin typeface="Verdana" charset="0"/>
                <a:ea typeface="ＭＳ Ｐゴシック" charset="-128"/>
              </a:defRPr>
            </a:lvl5pPr>
            <a:lvl6pPr marL="2514600" indent="-228600" defTabSz="449263" eaLnBrk="0" fontAlgn="base" hangingPunct="0">
              <a:lnSpc>
                <a:spcPct val="106000"/>
              </a:lnSpc>
              <a:spcBef>
                <a:spcPct val="0"/>
              </a:spcBef>
              <a:spcAft>
                <a:spcPts val="900"/>
              </a:spcAft>
              <a:buClr>
                <a:srgbClr val="000000"/>
              </a:buClr>
              <a:buSzPct val="45000"/>
              <a:buFont typeface="Wingdings" charset="2"/>
              <a:tabLst>
                <a:tab pos="0" algn="l"/>
                <a:tab pos="19050" algn="l"/>
                <a:tab pos="468313" algn="l"/>
                <a:tab pos="917575" algn="l"/>
                <a:tab pos="1366838" algn="l"/>
                <a:tab pos="1816100" algn="l"/>
                <a:tab pos="2265363" algn="l"/>
                <a:tab pos="2714625" algn="l"/>
                <a:tab pos="3163888" algn="l"/>
                <a:tab pos="3613150" algn="l"/>
                <a:tab pos="4062413" algn="l"/>
                <a:tab pos="4511675" algn="l"/>
                <a:tab pos="4960938" algn="l"/>
                <a:tab pos="5410200" algn="l"/>
                <a:tab pos="5859463" algn="l"/>
                <a:tab pos="6308725" algn="l"/>
                <a:tab pos="6757988" algn="l"/>
                <a:tab pos="7207250" algn="l"/>
                <a:tab pos="7656513" algn="l"/>
                <a:tab pos="8105775" algn="l"/>
                <a:tab pos="8555038" algn="l"/>
              </a:tabLst>
              <a:defRPr sz="2000">
                <a:solidFill>
                  <a:schemeClr val="bg1"/>
                </a:solidFill>
                <a:latin typeface="Verdana" charset="0"/>
                <a:ea typeface="ＭＳ Ｐゴシック" charset="-128"/>
              </a:defRPr>
            </a:lvl6pPr>
            <a:lvl7pPr marL="2971800" indent="-228600" defTabSz="449263" eaLnBrk="0" fontAlgn="base" hangingPunct="0">
              <a:lnSpc>
                <a:spcPct val="106000"/>
              </a:lnSpc>
              <a:spcBef>
                <a:spcPct val="0"/>
              </a:spcBef>
              <a:spcAft>
                <a:spcPts val="900"/>
              </a:spcAft>
              <a:buClr>
                <a:srgbClr val="000000"/>
              </a:buClr>
              <a:buSzPct val="45000"/>
              <a:buFont typeface="Wingdings" charset="2"/>
              <a:tabLst>
                <a:tab pos="0" algn="l"/>
                <a:tab pos="19050" algn="l"/>
                <a:tab pos="468313" algn="l"/>
                <a:tab pos="917575" algn="l"/>
                <a:tab pos="1366838" algn="l"/>
                <a:tab pos="1816100" algn="l"/>
                <a:tab pos="2265363" algn="l"/>
                <a:tab pos="2714625" algn="l"/>
                <a:tab pos="3163888" algn="l"/>
                <a:tab pos="3613150" algn="l"/>
                <a:tab pos="4062413" algn="l"/>
                <a:tab pos="4511675" algn="l"/>
                <a:tab pos="4960938" algn="l"/>
                <a:tab pos="5410200" algn="l"/>
                <a:tab pos="5859463" algn="l"/>
                <a:tab pos="6308725" algn="l"/>
                <a:tab pos="6757988" algn="l"/>
                <a:tab pos="7207250" algn="l"/>
                <a:tab pos="7656513" algn="l"/>
                <a:tab pos="8105775" algn="l"/>
                <a:tab pos="8555038" algn="l"/>
              </a:tabLst>
              <a:defRPr sz="2000">
                <a:solidFill>
                  <a:schemeClr val="bg1"/>
                </a:solidFill>
                <a:latin typeface="Verdana" charset="0"/>
                <a:ea typeface="ＭＳ Ｐゴシック" charset="-128"/>
              </a:defRPr>
            </a:lvl7pPr>
            <a:lvl8pPr marL="3429000" indent="-228600" defTabSz="449263" eaLnBrk="0" fontAlgn="base" hangingPunct="0">
              <a:lnSpc>
                <a:spcPct val="106000"/>
              </a:lnSpc>
              <a:spcBef>
                <a:spcPct val="0"/>
              </a:spcBef>
              <a:spcAft>
                <a:spcPts val="900"/>
              </a:spcAft>
              <a:buClr>
                <a:srgbClr val="000000"/>
              </a:buClr>
              <a:buSzPct val="45000"/>
              <a:buFont typeface="Wingdings" charset="2"/>
              <a:tabLst>
                <a:tab pos="0" algn="l"/>
                <a:tab pos="19050" algn="l"/>
                <a:tab pos="468313" algn="l"/>
                <a:tab pos="917575" algn="l"/>
                <a:tab pos="1366838" algn="l"/>
                <a:tab pos="1816100" algn="l"/>
                <a:tab pos="2265363" algn="l"/>
                <a:tab pos="2714625" algn="l"/>
                <a:tab pos="3163888" algn="l"/>
                <a:tab pos="3613150" algn="l"/>
                <a:tab pos="4062413" algn="l"/>
                <a:tab pos="4511675" algn="l"/>
                <a:tab pos="4960938" algn="l"/>
                <a:tab pos="5410200" algn="l"/>
                <a:tab pos="5859463" algn="l"/>
                <a:tab pos="6308725" algn="l"/>
                <a:tab pos="6757988" algn="l"/>
                <a:tab pos="7207250" algn="l"/>
                <a:tab pos="7656513" algn="l"/>
                <a:tab pos="8105775" algn="l"/>
                <a:tab pos="8555038" algn="l"/>
              </a:tabLst>
              <a:defRPr sz="2000">
                <a:solidFill>
                  <a:schemeClr val="bg1"/>
                </a:solidFill>
                <a:latin typeface="Verdana" charset="0"/>
                <a:ea typeface="ＭＳ Ｐゴシック" charset="-128"/>
              </a:defRPr>
            </a:lvl8pPr>
            <a:lvl9pPr marL="3886200" indent="-228600" defTabSz="449263" eaLnBrk="0" fontAlgn="base" hangingPunct="0">
              <a:lnSpc>
                <a:spcPct val="106000"/>
              </a:lnSpc>
              <a:spcBef>
                <a:spcPct val="0"/>
              </a:spcBef>
              <a:spcAft>
                <a:spcPts val="900"/>
              </a:spcAft>
              <a:buClr>
                <a:srgbClr val="000000"/>
              </a:buClr>
              <a:buSzPct val="45000"/>
              <a:buFont typeface="Wingdings" charset="2"/>
              <a:tabLst>
                <a:tab pos="0" algn="l"/>
                <a:tab pos="19050" algn="l"/>
                <a:tab pos="468313" algn="l"/>
                <a:tab pos="917575" algn="l"/>
                <a:tab pos="1366838" algn="l"/>
                <a:tab pos="1816100" algn="l"/>
                <a:tab pos="2265363" algn="l"/>
                <a:tab pos="2714625" algn="l"/>
                <a:tab pos="3163888" algn="l"/>
                <a:tab pos="3613150" algn="l"/>
                <a:tab pos="4062413" algn="l"/>
                <a:tab pos="4511675" algn="l"/>
                <a:tab pos="4960938" algn="l"/>
                <a:tab pos="5410200" algn="l"/>
                <a:tab pos="5859463" algn="l"/>
                <a:tab pos="6308725" algn="l"/>
                <a:tab pos="6757988" algn="l"/>
                <a:tab pos="7207250" algn="l"/>
                <a:tab pos="7656513" algn="l"/>
                <a:tab pos="8105775" algn="l"/>
                <a:tab pos="8555038" algn="l"/>
              </a:tabLst>
              <a:defRPr sz="2000">
                <a:solidFill>
                  <a:schemeClr val="bg1"/>
                </a:solidFill>
                <a:latin typeface="Verdana" charset="0"/>
                <a:ea typeface="ＭＳ Ｐゴシック" charset="-128"/>
              </a:defRPr>
            </a:lvl9pPr>
          </a:lstStyle>
          <a:p>
            <a:pPr eaLnBrk="1"/>
            <a:fld id="{4E973392-0F4E-974C-A9EF-B0844B3E194D}" type="slidenum">
              <a:rPr lang="en-GB" altLang="en-US" sz="1400">
                <a:solidFill>
                  <a:srgbClr val="000000"/>
                </a:solidFill>
                <a:latin typeface="Helvetica Neue" panose="02000503000000020004" pitchFamily="2" charset="0"/>
              </a:rPr>
              <a:pPr eaLnBrk="1"/>
              <a:t>28</a:t>
            </a:fld>
            <a:endParaRPr lang="en-GB" altLang="en-US" sz="1400" dirty="0">
              <a:solidFill>
                <a:srgbClr val="000000"/>
              </a:solidFill>
              <a:latin typeface="Helvetica Neue" panose="02000503000000020004" pitchFamily="2" charset="0"/>
            </a:endParaRPr>
          </a:p>
        </p:txBody>
      </p:sp>
      <p:sp>
        <p:nvSpPr>
          <p:cNvPr id="8195" name="Text Box 2"/>
          <p:cNvSpPr>
            <a:spLocks noGrp="1" noRot="1" noChangeAspect="1" noChangeArrowheads="1"/>
          </p:cNvSpPr>
          <p:nvPr>
            <p:ph type="sldImg"/>
          </p:nvPr>
        </p:nvSpPr>
        <p:spPr>
          <a:xfrm>
            <a:off x="215900" y="812800"/>
            <a:ext cx="7126288" cy="4010025"/>
          </a:xfrm>
          <a:solidFill>
            <a:srgbClr val="FFFFFF"/>
          </a:solidFill>
          <a:ln>
            <a:solidFill>
              <a:srgbClr val="000000"/>
            </a:solidFill>
            <a:miter lim="800000"/>
            <a:headEnd/>
            <a:tailEnd/>
          </a:ln>
        </p:spPr>
      </p:sp>
      <p:sp>
        <p:nvSpPr>
          <p:cNvPr id="8196" name="Text Box 3"/>
          <p:cNvSpPr>
            <a:spLocks noGrp="1" noChangeArrowheads="1"/>
          </p:cNvSpPr>
          <p:nvPr>
            <p:ph type="body" idx="1"/>
          </p:nvPr>
        </p:nvSpPr>
        <p:spPr>
          <a:xfrm>
            <a:off x="755650" y="5078413"/>
            <a:ext cx="6048375" cy="4811712"/>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pPr marL="215900" indent="-215900" eaLnBrk="1">
              <a:lnSpc>
                <a:spcPct val="102000"/>
              </a:lnSpc>
              <a:spcBef>
                <a:spcPct val="0"/>
              </a:spcBef>
              <a:buSzPct val="45000"/>
              <a:buFont typeface="Wingdings" charset="2"/>
              <a:buChar char=""/>
              <a:tabLst>
                <a:tab pos="723900" algn="l"/>
                <a:tab pos="1447800" algn="l"/>
                <a:tab pos="2171700" algn="l"/>
                <a:tab pos="2895600" algn="l"/>
                <a:tab pos="3619500" algn="l"/>
                <a:tab pos="4343400" algn="l"/>
                <a:tab pos="5067300" algn="l"/>
                <a:tab pos="5791200" algn="l"/>
              </a:tabLst>
            </a:pPr>
            <a:r>
              <a:rPr lang="en-GB" altLang="en-US" sz="1600" dirty="0"/>
              <a:t>WSEP</a:t>
            </a:r>
          </a:p>
        </p:txBody>
      </p:sp>
    </p:spTree>
    <p:extLst>
      <p:ext uri="{BB962C8B-B14F-4D97-AF65-F5344CB8AC3E}">
        <p14:creationId xmlns:p14="http://schemas.microsoft.com/office/powerpoint/2010/main" val="203438504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384BA22-D844-A04A-A2F8-343F7438DAC3}" type="slidenum">
              <a:rPr lang="en-US" smtClean="0"/>
              <a:t>2</a:t>
            </a:fld>
            <a:endParaRPr lang="en-US" dirty="0"/>
          </a:p>
        </p:txBody>
      </p:sp>
    </p:spTree>
    <p:extLst>
      <p:ext uri="{BB962C8B-B14F-4D97-AF65-F5344CB8AC3E}">
        <p14:creationId xmlns:p14="http://schemas.microsoft.com/office/powerpoint/2010/main" val="224405987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5E407EA-DAC2-484F-8808-94C13008C5D4}" type="slidenum">
              <a:rPr lang="en-US" smtClean="0"/>
              <a:pPr/>
              <a:t>29</a:t>
            </a:fld>
            <a:endParaRPr lang="en-US" dirty="0"/>
          </a:p>
        </p:txBody>
      </p:sp>
    </p:spTree>
    <p:extLst>
      <p:ext uri="{BB962C8B-B14F-4D97-AF65-F5344CB8AC3E}">
        <p14:creationId xmlns:p14="http://schemas.microsoft.com/office/powerpoint/2010/main" val="77668350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5E407EA-DAC2-484F-8808-94C13008C5D4}" type="slidenum">
              <a:rPr lang="en-US" smtClean="0"/>
              <a:pPr/>
              <a:t>30</a:t>
            </a:fld>
            <a:endParaRPr lang="en-US" dirty="0"/>
          </a:p>
        </p:txBody>
      </p:sp>
    </p:spTree>
    <p:extLst>
      <p:ext uri="{BB962C8B-B14F-4D97-AF65-F5344CB8AC3E}">
        <p14:creationId xmlns:p14="http://schemas.microsoft.com/office/powerpoint/2010/main" val="327154887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ea typeface="+mn-ea"/>
                <a:cs typeface="+mn-cs"/>
              </a:rPr>
              <a:t>Sustainable development is commonly defined as “development that meets the needs of the present without compromising the ability of future generations to meet their own needs.” This was proposed in the Brundtland report. </a:t>
            </a:r>
            <a:endParaRPr lang="en-US" dirty="0"/>
          </a:p>
        </p:txBody>
      </p:sp>
      <p:sp>
        <p:nvSpPr>
          <p:cNvPr id="4" name="Footer Placeholder 3"/>
          <p:cNvSpPr>
            <a:spLocks noGrp="1"/>
          </p:cNvSpPr>
          <p:nvPr>
            <p:ph type="ftr" sz="quarter" idx="10"/>
          </p:nvPr>
        </p:nvSpPr>
        <p:spPr/>
        <p:txBody>
          <a:bodyPr/>
          <a:lstStyle/>
          <a:p>
            <a:r>
              <a:rPr lang="en-US" dirty="0"/>
              <a:t>© World Scout Bureau Inc. </a:t>
            </a:r>
          </a:p>
        </p:txBody>
      </p:sp>
      <p:sp>
        <p:nvSpPr>
          <p:cNvPr id="5" name="Slide Number Placeholder 4"/>
          <p:cNvSpPr>
            <a:spLocks noGrp="1"/>
          </p:cNvSpPr>
          <p:nvPr>
            <p:ph type="sldNum" sz="quarter" idx="11"/>
          </p:nvPr>
        </p:nvSpPr>
        <p:spPr/>
        <p:txBody>
          <a:bodyPr/>
          <a:lstStyle/>
          <a:p>
            <a:fld id="{747A97BE-849C-DB4E-8F24-70A03BAE3CA0}" type="slidenum">
              <a:rPr lang="en-US" smtClean="0"/>
              <a:pPr/>
              <a:t>31</a:t>
            </a:fld>
            <a:endParaRPr lang="en-US" dirty="0"/>
          </a:p>
        </p:txBody>
      </p:sp>
    </p:spTree>
    <p:extLst>
      <p:ext uri="{BB962C8B-B14F-4D97-AF65-F5344CB8AC3E}">
        <p14:creationId xmlns:p14="http://schemas.microsoft.com/office/powerpoint/2010/main" val="330051299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ea typeface="+mn-ea"/>
                <a:cs typeface="+mn-cs"/>
              </a:rPr>
              <a:t>Sustainable development is commonly defined as “development that meets the needs of the present without compromising the ability of future generations to meet their own needs.” This was proposed in the Brundtland report. </a:t>
            </a:r>
            <a:endParaRPr lang="en-US" dirty="0"/>
          </a:p>
        </p:txBody>
      </p:sp>
      <p:sp>
        <p:nvSpPr>
          <p:cNvPr id="4" name="Footer Placeholder 3"/>
          <p:cNvSpPr>
            <a:spLocks noGrp="1"/>
          </p:cNvSpPr>
          <p:nvPr>
            <p:ph type="ftr" sz="quarter" idx="10"/>
          </p:nvPr>
        </p:nvSpPr>
        <p:spPr/>
        <p:txBody>
          <a:bodyPr/>
          <a:lstStyle/>
          <a:p>
            <a:r>
              <a:rPr lang="en-US" dirty="0"/>
              <a:t>© World Scout Bureau Inc. </a:t>
            </a:r>
          </a:p>
        </p:txBody>
      </p:sp>
      <p:sp>
        <p:nvSpPr>
          <p:cNvPr id="5" name="Slide Number Placeholder 4"/>
          <p:cNvSpPr>
            <a:spLocks noGrp="1"/>
          </p:cNvSpPr>
          <p:nvPr>
            <p:ph type="sldNum" sz="quarter" idx="11"/>
          </p:nvPr>
        </p:nvSpPr>
        <p:spPr/>
        <p:txBody>
          <a:bodyPr/>
          <a:lstStyle/>
          <a:p>
            <a:fld id="{747A97BE-849C-DB4E-8F24-70A03BAE3CA0}" type="slidenum">
              <a:rPr lang="en-US" smtClean="0"/>
              <a:pPr/>
              <a:t>32</a:t>
            </a:fld>
            <a:endParaRPr lang="en-US" dirty="0"/>
          </a:p>
        </p:txBody>
      </p:sp>
    </p:spTree>
    <p:extLst>
      <p:ext uri="{BB962C8B-B14F-4D97-AF65-F5344CB8AC3E}">
        <p14:creationId xmlns:p14="http://schemas.microsoft.com/office/powerpoint/2010/main" val="173529717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ea typeface="+mn-ea"/>
                <a:cs typeface="+mn-cs"/>
              </a:rPr>
              <a:t>Sustainable development is commonly defined as “development that meets the needs of the present without compromising the ability of future generations to meet their own needs.” This was proposed in the Brundtland report. </a:t>
            </a:r>
            <a:endParaRPr lang="en-US" dirty="0"/>
          </a:p>
        </p:txBody>
      </p:sp>
      <p:sp>
        <p:nvSpPr>
          <p:cNvPr id="4" name="Footer Placeholder 3"/>
          <p:cNvSpPr>
            <a:spLocks noGrp="1"/>
          </p:cNvSpPr>
          <p:nvPr>
            <p:ph type="ftr" sz="quarter" idx="10"/>
          </p:nvPr>
        </p:nvSpPr>
        <p:spPr/>
        <p:txBody>
          <a:bodyPr/>
          <a:lstStyle/>
          <a:p>
            <a:r>
              <a:rPr lang="en-US" dirty="0"/>
              <a:t>© World Scout Bureau Inc. </a:t>
            </a:r>
          </a:p>
        </p:txBody>
      </p:sp>
      <p:sp>
        <p:nvSpPr>
          <p:cNvPr id="5" name="Slide Number Placeholder 4"/>
          <p:cNvSpPr>
            <a:spLocks noGrp="1"/>
          </p:cNvSpPr>
          <p:nvPr>
            <p:ph type="sldNum" sz="quarter" idx="11"/>
          </p:nvPr>
        </p:nvSpPr>
        <p:spPr/>
        <p:txBody>
          <a:bodyPr/>
          <a:lstStyle/>
          <a:p>
            <a:fld id="{747A97BE-849C-DB4E-8F24-70A03BAE3CA0}" type="slidenum">
              <a:rPr lang="en-US" smtClean="0"/>
              <a:pPr/>
              <a:t>34</a:t>
            </a:fld>
            <a:endParaRPr lang="en-US" dirty="0"/>
          </a:p>
        </p:txBody>
      </p:sp>
    </p:spTree>
    <p:extLst>
      <p:ext uri="{BB962C8B-B14F-4D97-AF65-F5344CB8AC3E}">
        <p14:creationId xmlns:p14="http://schemas.microsoft.com/office/powerpoint/2010/main" val="49713163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384BA22-D844-A04A-A2F8-343F7438DAC3}" type="slidenum">
              <a:rPr lang="en-US" smtClean="0"/>
              <a:t>3</a:t>
            </a:fld>
            <a:endParaRPr lang="en-US" dirty="0"/>
          </a:p>
        </p:txBody>
      </p:sp>
    </p:spTree>
    <p:extLst>
      <p:ext uri="{BB962C8B-B14F-4D97-AF65-F5344CB8AC3E}">
        <p14:creationId xmlns:p14="http://schemas.microsoft.com/office/powerpoint/2010/main" val="239356677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5E407EA-DAC2-484F-8808-94C13008C5D4}" type="slidenum">
              <a:rPr lang="en-US" smtClean="0"/>
              <a:pPr/>
              <a:t>5</a:t>
            </a:fld>
            <a:endParaRPr lang="en-US" dirty="0"/>
          </a:p>
        </p:txBody>
      </p:sp>
    </p:spTree>
    <p:extLst>
      <p:ext uri="{BB962C8B-B14F-4D97-AF65-F5344CB8AC3E}">
        <p14:creationId xmlns:p14="http://schemas.microsoft.com/office/powerpoint/2010/main" val="341866498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MY" sz="1200" kern="1200" noProof="0" dirty="0">
                <a:solidFill>
                  <a:schemeClr val="tx1"/>
                </a:solidFill>
                <a:effectLst/>
                <a:ea typeface="+mn-ea"/>
                <a:cs typeface="+mn-cs"/>
              </a:rPr>
              <a:t>Emphasise on this. </a:t>
            </a:r>
          </a:p>
        </p:txBody>
      </p:sp>
      <p:sp>
        <p:nvSpPr>
          <p:cNvPr id="4" name="Slide Number Placeholder 3"/>
          <p:cNvSpPr>
            <a:spLocks noGrp="1"/>
          </p:cNvSpPr>
          <p:nvPr>
            <p:ph type="sldNum" sz="quarter" idx="10"/>
          </p:nvPr>
        </p:nvSpPr>
        <p:spPr/>
        <p:txBody>
          <a:bodyPr/>
          <a:lstStyle/>
          <a:p>
            <a:fld id="{85E407EA-DAC2-484F-8808-94C13008C5D4}" type="slidenum">
              <a:rPr lang="en-US" smtClean="0"/>
              <a:pPr/>
              <a:t>6</a:t>
            </a:fld>
            <a:endParaRPr lang="en-US" dirty="0"/>
          </a:p>
        </p:txBody>
      </p:sp>
    </p:spTree>
    <p:extLst>
      <p:ext uri="{BB962C8B-B14F-4D97-AF65-F5344CB8AC3E}">
        <p14:creationId xmlns:p14="http://schemas.microsoft.com/office/powerpoint/2010/main" val="288156604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384BA22-D844-A04A-A2F8-343F7438DAC3}" type="slidenum">
              <a:rPr lang="en-US" smtClean="0"/>
              <a:pPr/>
              <a:t>7</a:t>
            </a:fld>
            <a:endParaRPr lang="en-US" dirty="0"/>
          </a:p>
        </p:txBody>
      </p:sp>
    </p:spTree>
    <p:extLst>
      <p:ext uri="{BB962C8B-B14F-4D97-AF65-F5344CB8AC3E}">
        <p14:creationId xmlns:p14="http://schemas.microsoft.com/office/powerpoint/2010/main" val="353717568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Ask for the names of the programmes or if they have participated in any of them.</a:t>
            </a:r>
          </a:p>
          <a:p>
            <a:endParaRPr lang="en-US" dirty="0"/>
          </a:p>
          <a:p>
            <a:r>
              <a:rPr lang="en-US" dirty="0"/>
              <a:t>Get three answers and ask what are other initiatives in their own country that are creating a better world.</a:t>
            </a:r>
          </a:p>
          <a:p>
            <a:endParaRPr lang="en-US" dirty="0"/>
          </a:p>
          <a:p>
            <a:r>
              <a:rPr lang="en-US" dirty="0"/>
              <a:t>( The interreligious dialogue badge is pending the final agreement of its design.)</a:t>
            </a:r>
          </a:p>
        </p:txBody>
      </p:sp>
      <p:sp>
        <p:nvSpPr>
          <p:cNvPr id="4" name="Slide Number Placeholder 3"/>
          <p:cNvSpPr>
            <a:spLocks noGrp="1"/>
          </p:cNvSpPr>
          <p:nvPr>
            <p:ph type="sldNum" sz="quarter" idx="10"/>
          </p:nvPr>
        </p:nvSpPr>
        <p:spPr/>
        <p:txBody>
          <a:bodyPr/>
          <a:lstStyle/>
          <a:p>
            <a:fld id="{85E407EA-DAC2-484F-8808-94C13008C5D4}" type="slidenum">
              <a:rPr lang="en-US" smtClean="0"/>
              <a:pPr/>
              <a:t>15</a:t>
            </a:fld>
            <a:endParaRPr lang="en-US" dirty="0"/>
          </a:p>
        </p:txBody>
      </p:sp>
    </p:spTree>
    <p:extLst>
      <p:ext uri="{BB962C8B-B14F-4D97-AF65-F5344CB8AC3E}">
        <p14:creationId xmlns:p14="http://schemas.microsoft.com/office/powerpoint/2010/main" val="140066120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Ask for the names of the programmes or if they have participated in any of them.</a:t>
            </a:r>
          </a:p>
          <a:p>
            <a:endParaRPr lang="en-US" dirty="0"/>
          </a:p>
          <a:p>
            <a:r>
              <a:rPr lang="en-US" dirty="0"/>
              <a:t>Get three answers and ask what are other initiatives in their own country that are creating a better world.</a:t>
            </a:r>
          </a:p>
          <a:p>
            <a:endParaRPr lang="en-US" dirty="0"/>
          </a:p>
          <a:p>
            <a:r>
              <a:rPr lang="en-US" dirty="0"/>
              <a:t>( The interreligious dialogue badge is pending the final agreement of its design.)</a:t>
            </a:r>
          </a:p>
        </p:txBody>
      </p:sp>
      <p:sp>
        <p:nvSpPr>
          <p:cNvPr id="4" name="Slide Number Placeholder 3"/>
          <p:cNvSpPr>
            <a:spLocks noGrp="1"/>
          </p:cNvSpPr>
          <p:nvPr>
            <p:ph type="sldNum" sz="quarter" idx="10"/>
          </p:nvPr>
        </p:nvSpPr>
        <p:spPr/>
        <p:txBody>
          <a:bodyPr/>
          <a:lstStyle/>
          <a:p>
            <a:fld id="{85E407EA-DAC2-484F-8808-94C13008C5D4}" type="slidenum">
              <a:rPr lang="en-US" smtClean="0"/>
              <a:pPr/>
              <a:t>16</a:t>
            </a:fld>
            <a:endParaRPr lang="en-US" dirty="0"/>
          </a:p>
        </p:txBody>
      </p:sp>
    </p:spTree>
    <p:extLst>
      <p:ext uri="{BB962C8B-B14F-4D97-AF65-F5344CB8AC3E}">
        <p14:creationId xmlns:p14="http://schemas.microsoft.com/office/powerpoint/2010/main" val="122372456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ea typeface="+mn-ea"/>
                <a:cs typeface="+mn-cs"/>
              </a:rPr>
              <a:t>. </a:t>
            </a:r>
            <a:endParaRPr lang="en-US" dirty="0"/>
          </a:p>
        </p:txBody>
      </p:sp>
      <p:sp>
        <p:nvSpPr>
          <p:cNvPr id="4" name="Footer Placeholder 3"/>
          <p:cNvSpPr>
            <a:spLocks noGrp="1"/>
          </p:cNvSpPr>
          <p:nvPr>
            <p:ph type="ftr" sz="quarter" idx="10"/>
          </p:nvPr>
        </p:nvSpPr>
        <p:spPr/>
        <p:txBody>
          <a:bodyPr/>
          <a:lstStyle/>
          <a:p>
            <a:r>
              <a:rPr lang="en-US" dirty="0"/>
              <a:t>© World Scout Bureau Inc. </a:t>
            </a:r>
          </a:p>
        </p:txBody>
      </p:sp>
      <p:sp>
        <p:nvSpPr>
          <p:cNvPr id="5" name="Slide Number Placeholder 4"/>
          <p:cNvSpPr>
            <a:spLocks noGrp="1"/>
          </p:cNvSpPr>
          <p:nvPr>
            <p:ph type="sldNum" sz="quarter" idx="11"/>
          </p:nvPr>
        </p:nvSpPr>
        <p:spPr/>
        <p:txBody>
          <a:bodyPr/>
          <a:lstStyle/>
          <a:p>
            <a:fld id="{747A97BE-849C-DB4E-8F24-70A03BAE3CA0}" type="slidenum">
              <a:rPr lang="en-US" smtClean="0"/>
              <a:pPr/>
              <a:t>17</a:t>
            </a:fld>
            <a:endParaRPr lang="en-US" dirty="0"/>
          </a:p>
        </p:txBody>
      </p:sp>
    </p:spTree>
    <p:extLst>
      <p:ext uri="{BB962C8B-B14F-4D97-AF65-F5344CB8AC3E}">
        <p14:creationId xmlns:p14="http://schemas.microsoft.com/office/powerpoint/2010/main" val="43869495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AD9A83-021F-FD4C-A545-9FB843D6E80C}"/>
              </a:ext>
            </a:extLst>
          </p:cNvPr>
          <p:cNvSpPr>
            <a:spLocks noGrp="1"/>
          </p:cNvSpPr>
          <p:nvPr>
            <p:ph type="ctrTitle"/>
          </p:nvPr>
        </p:nvSpPr>
        <p:spPr>
          <a:xfrm>
            <a:off x="1524000" y="1122363"/>
            <a:ext cx="9144000" cy="2387600"/>
          </a:xfrm>
        </p:spPr>
        <p:txBody>
          <a:bodyPr anchor="b"/>
          <a:lstStyle>
            <a:lvl1pPr algn="ctr">
              <a:defRPr sz="6000" b="0" i="0">
                <a:latin typeface="Helvetica Neue" panose="02000503000000020004" pitchFamily="2" charset="0"/>
              </a:defRPr>
            </a:lvl1pPr>
          </a:lstStyle>
          <a:p>
            <a:r>
              <a:rPr lang="en-US" dirty="0"/>
              <a:t>Click to edit Master title style</a:t>
            </a:r>
          </a:p>
        </p:txBody>
      </p:sp>
      <p:sp>
        <p:nvSpPr>
          <p:cNvPr id="3" name="Subtitle 2">
            <a:extLst>
              <a:ext uri="{FF2B5EF4-FFF2-40B4-BE49-F238E27FC236}">
                <a16:creationId xmlns:a16="http://schemas.microsoft.com/office/drawing/2014/main" id="{A9CD36AB-0082-4149-94C6-A52BF216E4BB}"/>
              </a:ext>
            </a:extLst>
          </p:cNvPr>
          <p:cNvSpPr>
            <a:spLocks noGrp="1"/>
          </p:cNvSpPr>
          <p:nvPr>
            <p:ph type="subTitle" idx="1"/>
          </p:nvPr>
        </p:nvSpPr>
        <p:spPr>
          <a:xfrm>
            <a:off x="1524000" y="3602038"/>
            <a:ext cx="9144000" cy="1655762"/>
          </a:xfrm>
        </p:spPr>
        <p:txBody>
          <a:bodyPr/>
          <a:lstStyle>
            <a:lvl1pPr marL="0" indent="0" algn="ctr">
              <a:buNone/>
              <a:defRPr sz="2400" b="0" i="0">
                <a:latin typeface="Helvetica Neue" panose="02000503000000020004" pitchFamily="2"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4" name="Date Placeholder 3">
            <a:extLst>
              <a:ext uri="{FF2B5EF4-FFF2-40B4-BE49-F238E27FC236}">
                <a16:creationId xmlns:a16="http://schemas.microsoft.com/office/drawing/2014/main" id="{EC02A6B6-14C3-DC40-93E7-B0108CFE23A0}"/>
              </a:ext>
            </a:extLst>
          </p:cNvPr>
          <p:cNvSpPr>
            <a:spLocks noGrp="1"/>
          </p:cNvSpPr>
          <p:nvPr>
            <p:ph type="dt" sz="half" idx="10"/>
          </p:nvPr>
        </p:nvSpPr>
        <p:spPr/>
        <p:txBody>
          <a:bodyPr/>
          <a:lstStyle>
            <a:lvl1pPr>
              <a:defRPr b="0" i="0">
                <a:latin typeface="Helvetica Neue" panose="02000503000000020004" pitchFamily="2" charset="0"/>
              </a:defRPr>
            </a:lvl1pPr>
          </a:lstStyle>
          <a:p>
            <a:fld id="{243593A6-FEA6-D442-AECA-61550EF7EDE7}" type="datetimeFigureOut">
              <a:rPr lang="en-US" smtClean="0"/>
              <a:pPr/>
              <a:t>1/31/19</a:t>
            </a:fld>
            <a:endParaRPr lang="en-US" dirty="0"/>
          </a:p>
        </p:txBody>
      </p:sp>
      <p:sp>
        <p:nvSpPr>
          <p:cNvPr id="5" name="Footer Placeholder 4">
            <a:extLst>
              <a:ext uri="{FF2B5EF4-FFF2-40B4-BE49-F238E27FC236}">
                <a16:creationId xmlns:a16="http://schemas.microsoft.com/office/drawing/2014/main" id="{5118107F-5DE8-7645-A440-15DB97089314}"/>
              </a:ext>
            </a:extLst>
          </p:cNvPr>
          <p:cNvSpPr>
            <a:spLocks noGrp="1"/>
          </p:cNvSpPr>
          <p:nvPr>
            <p:ph type="ftr" sz="quarter" idx="11"/>
          </p:nvPr>
        </p:nvSpPr>
        <p:spPr/>
        <p:txBody>
          <a:bodyPr/>
          <a:lstStyle>
            <a:lvl1pPr>
              <a:defRPr b="0" i="0">
                <a:latin typeface="Helvetica Neue" panose="02000503000000020004" pitchFamily="2" charset="0"/>
              </a:defRPr>
            </a:lvl1pPr>
          </a:lstStyle>
          <a:p>
            <a:endParaRPr lang="en-US" dirty="0"/>
          </a:p>
        </p:txBody>
      </p:sp>
      <p:sp>
        <p:nvSpPr>
          <p:cNvPr id="6" name="Slide Number Placeholder 5">
            <a:extLst>
              <a:ext uri="{FF2B5EF4-FFF2-40B4-BE49-F238E27FC236}">
                <a16:creationId xmlns:a16="http://schemas.microsoft.com/office/drawing/2014/main" id="{7946220B-612E-F24E-976D-621F198E5579}"/>
              </a:ext>
            </a:extLst>
          </p:cNvPr>
          <p:cNvSpPr>
            <a:spLocks noGrp="1"/>
          </p:cNvSpPr>
          <p:nvPr>
            <p:ph type="sldNum" sz="quarter" idx="12"/>
          </p:nvPr>
        </p:nvSpPr>
        <p:spPr/>
        <p:txBody>
          <a:bodyPr/>
          <a:lstStyle>
            <a:lvl1pPr>
              <a:defRPr b="0" i="0">
                <a:latin typeface="Helvetica Neue" panose="02000503000000020004" pitchFamily="2" charset="0"/>
              </a:defRPr>
            </a:lvl1pPr>
          </a:lstStyle>
          <a:p>
            <a:fld id="{E3E512E2-F088-2A47-855C-B3B6007EFC4E}" type="slidenum">
              <a:rPr lang="en-US" smtClean="0"/>
              <a:pPr/>
              <a:t>‹#›</a:t>
            </a:fld>
            <a:endParaRPr lang="en-US" dirty="0"/>
          </a:p>
        </p:txBody>
      </p:sp>
    </p:spTree>
    <p:extLst>
      <p:ext uri="{BB962C8B-B14F-4D97-AF65-F5344CB8AC3E}">
        <p14:creationId xmlns:p14="http://schemas.microsoft.com/office/powerpoint/2010/main" val="28041965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87D2D4-37E1-AF4F-897D-90F59490C3C6}"/>
              </a:ext>
            </a:extLst>
          </p:cNvPr>
          <p:cNvSpPr>
            <a:spLocks noGrp="1"/>
          </p:cNvSpPr>
          <p:nvPr>
            <p:ph type="title"/>
          </p:nvPr>
        </p:nvSpPr>
        <p:spPr/>
        <p:txBody>
          <a:bodyPr/>
          <a:lstStyle>
            <a:lvl1pPr>
              <a:defRPr b="0" i="0">
                <a:latin typeface="Helvetica Neue" panose="02000503000000020004" pitchFamily="2" charset="0"/>
              </a:defRPr>
            </a:lvl1pPr>
          </a:lstStyle>
          <a:p>
            <a:r>
              <a:rPr lang="en-US" dirty="0"/>
              <a:t>Click to edit Master title style</a:t>
            </a:r>
          </a:p>
        </p:txBody>
      </p:sp>
      <p:sp>
        <p:nvSpPr>
          <p:cNvPr id="3" name="Vertical Text Placeholder 2">
            <a:extLst>
              <a:ext uri="{FF2B5EF4-FFF2-40B4-BE49-F238E27FC236}">
                <a16:creationId xmlns:a16="http://schemas.microsoft.com/office/drawing/2014/main" id="{A2E659FF-F34D-E741-B58C-B0183B25F5EC}"/>
              </a:ext>
            </a:extLst>
          </p:cNvPr>
          <p:cNvSpPr>
            <a:spLocks noGrp="1"/>
          </p:cNvSpPr>
          <p:nvPr>
            <p:ph type="body" orient="vert" idx="1"/>
          </p:nvPr>
        </p:nvSpPr>
        <p:spPr/>
        <p:txBody>
          <a:bodyPr vert="eaVert"/>
          <a:lstStyle>
            <a:lvl1pPr>
              <a:defRPr b="0" i="0">
                <a:latin typeface="Helvetica Neue" panose="02000503000000020004" pitchFamily="2" charset="0"/>
              </a:defRPr>
            </a:lvl1pPr>
            <a:lvl2pPr>
              <a:defRPr b="0" i="0">
                <a:latin typeface="Helvetica Neue" panose="02000503000000020004" pitchFamily="2" charset="0"/>
              </a:defRPr>
            </a:lvl2pPr>
            <a:lvl3pPr>
              <a:defRPr b="0" i="0">
                <a:latin typeface="Helvetica Neue" panose="02000503000000020004" pitchFamily="2" charset="0"/>
              </a:defRPr>
            </a:lvl3pPr>
            <a:lvl4pPr>
              <a:defRPr b="0" i="0">
                <a:latin typeface="Helvetica Neue" panose="02000503000000020004" pitchFamily="2" charset="0"/>
              </a:defRPr>
            </a:lvl4pPr>
            <a:lvl5pPr>
              <a:defRPr b="0" i="0">
                <a:latin typeface="Helvetica Neue" panose="02000503000000020004" pitchFamily="2"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20EC8E3C-76A3-4A47-9AF2-F386B5B49BF9}"/>
              </a:ext>
            </a:extLst>
          </p:cNvPr>
          <p:cNvSpPr>
            <a:spLocks noGrp="1"/>
          </p:cNvSpPr>
          <p:nvPr>
            <p:ph type="dt" sz="half" idx="10"/>
          </p:nvPr>
        </p:nvSpPr>
        <p:spPr/>
        <p:txBody>
          <a:bodyPr/>
          <a:lstStyle>
            <a:lvl1pPr>
              <a:defRPr b="0" i="0">
                <a:latin typeface="Helvetica Neue" panose="02000503000000020004" pitchFamily="2" charset="0"/>
              </a:defRPr>
            </a:lvl1pPr>
          </a:lstStyle>
          <a:p>
            <a:fld id="{243593A6-FEA6-D442-AECA-61550EF7EDE7}" type="datetimeFigureOut">
              <a:rPr lang="en-US" smtClean="0"/>
              <a:pPr/>
              <a:t>1/31/19</a:t>
            </a:fld>
            <a:endParaRPr lang="en-US" dirty="0"/>
          </a:p>
        </p:txBody>
      </p:sp>
      <p:sp>
        <p:nvSpPr>
          <p:cNvPr id="5" name="Footer Placeholder 4">
            <a:extLst>
              <a:ext uri="{FF2B5EF4-FFF2-40B4-BE49-F238E27FC236}">
                <a16:creationId xmlns:a16="http://schemas.microsoft.com/office/drawing/2014/main" id="{F2AF9E37-8F10-0C43-AE9F-5EEBE9B9CD72}"/>
              </a:ext>
            </a:extLst>
          </p:cNvPr>
          <p:cNvSpPr>
            <a:spLocks noGrp="1"/>
          </p:cNvSpPr>
          <p:nvPr>
            <p:ph type="ftr" sz="quarter" idx="11"/>
          </p:nvPr>
        </p:nvSpPr>
        <p:spPr/>
        <p:txBody>
          <a:bodyPr/>
          <a:lstStyle>
            <a:lvl1pPr>
              <a:defRPr b="0" i="0">
                <a:latin typeface="Helvetica Neue" panose="02000503000000020004" pitchFamily="2" charset="0"/>
              </a:defRPr>
            </a:lvl1pPr>
          </a:lstStyle>
          <a:p>
            <a:endParaRPr lang="en-US" dirty="0"/>
          </a:p>
        </p:txBody>
      </p:sp>
      <p:sp>
        <p:nvSpPr>
          <p:cNvPr id="6" name="Slide Number Placeholder 5">
            <a:extLst>
              <a:ext uri="{FF2B5EF4-FFF2-40B4-BE49-F238E27FC236}">
                <a16:creationId xmlns:a16="http://schemas.microsoft.com/office/drawing/2014/main" id="{BF236B18-1E88-F54C-8F08-11F6D3F8BA26}"/>
              </a:ext>
            </a:extLst>
          </p:cNvPr>
          <p:cNvSpPr>
            <a:spLocks noGrp="1"/>
          </p:cNvSpPr>
          <p:nvPr>
            <p:ph type="sldNum" sz="quarter" idx="12"/>
          </p:nvPr>
        </p:nvSpPr>
        <p:spPr/>
        <p:txBody>
          <a:bodyPr/>
          <a:lstStyle>
            <a:lvl1pPr>
              <a:defRPr b="0" i="0">
                <a:latin typeface="Helvetica Neue" panose="02000503000000020004" pitchFamily="2" charset="0"/>
              </a:defRPr>
            </a:lvl1pPr>
          </a:lstStyle>
          <a:p>
            <a:fld id="{E3E512E2-F088-2A47-855C-B3B6007EFC4E}" type="slidenum">
              <a:rPr lang="en-US" smtClean="0"/>
              <a:pPr/>
              <a:t>‹#›</a:t>
            </a:fld>
            <a:endParaRPr lang="en-US" dirty="0"/>
          </a:p>
        </p:txBody>
      </p:sp>
    </p:spTree>
    <p:extLst>
      <p:ext uri="{BB962C8B-B14F-4D97-AF65-F5344CB8AC3E}">
        <p14:creationId xmlns:p14="http://schemas.microsoft.com/office/powerpoint/2010/main" val="270096358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22304224-C98E-594A-964B-C272897750F2}"/>
              </a:ext>
            </a:extLst>
          </p:cNvPr>
          <p:cNvSpPr>
            <a:spLocks noGrp="1"/>
          </p:cNvSpPr>
          <p:nvPr>
            <p:ph type="title" orient="vert"/>
          </p:nvPr>
        </p:nvSpPr>
        <p:spPr>
          <a:xfrm>
            <a:off x="8724900" y="365125"/>
            <a:ext cx="2628900" cy="5811838"/>
          </a:xfrm>
        </p:spPr>
        <p:txBody>
          <a:bodyPr vert="eaVert"/>
          <a:lstStyle>
            <a:lvl1pPr>
              <a:defRPr b="0" i="0">
                <a:latin typeface="Helvetica Neue" panose="02000503000000020004" pitchFamily="2" charset="0"/>
              </a:defRPr>
            </a:lvl1pPr>
          </a:lstStyle>
          <a:p>
            <a:r>
              <a:rPr lang="en-US" dirty="0"/>
              <a:t>Click to edit Master title style</a:t>
            </a:r>
          </a:p>
        </p:txBody>
      </p:sp>
      <p:sp>
        <p:nvSpPr>
          <p:cNvPr id="3" name="Vertical Text Placeholder 2">
            <a:extLst>
              <a:ext uri="{FF2B5EF4-FFF2-40B4-BE49-F238E27FC236}">
                <a16:creationId xmlns:a16="http://schemas.microsoft.com/office/drawing/2014/main" id="{EA89F921-0281-7B4F-8836-B75071E742ED}"/>
              </a:ext>
            </a:extLst>
          </p:cNvPr>
          <p:cNvSpPr>
            <a:spLocks noGrp="1"/>
          </p:cNvSpPr>
          <p:nvPr>
            <p:ph type="body" orient="vert" idx="1"/>
          </p:nvPr>
        </p:nvSpPr>
        <p:spPr>
          <a:xfrm>
            <a:off x="838200" y="365125"/>
            <a:ext cx="7734300" cy="5811838"/>
          </a:xfrm>
        </p:spPr>
        <p:txBody>
          <a:bodyPr vert="eaVert"/>
          <a:lstStyle>
            <a:lvl1pPr>
              <a:defRPr b="0" i="0">
                <a:latin typeface="Helvetica Neue" panose="02000503000000020004" pitchFamily="2" charset="0"/>
              </a:defRPr>
            </a:lvl1pPr>
            <a:lvl2pPr>
              <a:defRPr b="0" i="0">
                <a:latin typeface="Helvetica Neue" panose="02000503000000020004" pitchFamily="2" charset="0"/>
              </a:defRPr>
            </a:lvl2pPr>
            <a:lvl3pPr>
              <a:defRPr b="0" i="0">
                <a:latin typeface="Helvetica Neue" panose="02000503000000020004" pitchFamily="2" charset="0"/>
              </a:defRPr>
            </a:lvl3pPr>
            <a:lvl4pPr>
              <a:defRPr b="0" i="0">
                <a:latin typeface="Helvetica Neue" panose="02000503000000020004" pitchFamily="2" charset="0"/>
              </a:defRPr>
            </a:lvl4pPr>
            <a:lvl5pPr>
              <a:defRPr b="0" i="0">
                <a:latin typeface="Helvetica Neue" panose="02000503000000020004" pitchFamily="2"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40CE301A-62CC-C14C-9F07-EC3F7BB2DD40}"/>
              </a:ext>
            </a:extLst>
          </p:cNvPr>
          <p:cNvSpPr>
            <a:spLocks noGrp="1"/>
          </p:cNvSpPr>
          <p:nvPr>
            <p:ph type="dt" sz="half" idx="10"/>
          </p:nvPr>
        </p:nvSpPr>
        <p:spPr/>
        <p:txBody>
          <a:bodyPr/>
          <a:lstStyle>
            <a:lvl1pPr>
              <a:defRPr b="0" i="0">
                <a:latin typeface="Helvetica Neue" panose="02000503000000020004" pitchFamily="2" charset="0"/>
              </a:defRPr>
            </a:lvl1pPr>
          </a:lstStyle>
          <a:p>
            <a:fld id="{243593A6-FEA6-D442-AECA-61550EF7EDE7}" type="datetimeFigureOut">
              <a:rPr lang="en-US" smtClean="0"/>
              <a:pPr/>
              <a:t>1/31/19</a:t>
            </a:fld>
            <a:endParaRPr lang="en-US" dirty="0"/>
          </a:p>
        </p:txBody>
      </p:sp>
      <p:sp>
        <p:nvSpPr>
          <p:cNvPr id="5" name="Footer Placeholder 4">
            <a:extLst>
              <a:ext uri="{FF2B5EF4-FFF2-40B4-BE49-F238E27FC236}">
                <a16:creationId xmlns:a16="http://schemas.microsoft.com/office/drawing/2014/main" id="{74C6A272-7A41-9F4F-A421-87B1D000310A}"/>
              </a:ext>
            </a:extLst>
          </p:cNvPr>
          <p:cNvSpPr>
            <a:spLocks noGrp="1"/>
          </p:cNvSpPr>
          <p:nvPr>
            <p:ph type="ftr" sz="quarter" idx="11"/>
          </p:nvPr>
        </p:nvSpPr>
        <p:spPr/>
        <p:txBody>
          <a:bodyPr/>
          <a:lstStyle>
            <a:lvl1pPr>
              <a:defRPr b="0" i="0">
                <a:latin typeface="Helvetica Neue" panose="02000503000000020004" pitchFamily="2" charset="0"/>
              </a:defRPr>
            </a:lvl1pPr>
          </a:lstStyle>
          <a:p>
            <a:endParaRPr lang="en-US" dirty="0"/>
          </a:p>
        </p:txBody>
      </p:sp>
      <p:sp>
        <p:nvSpPr>
          <p:cNvPr id="6" name="Slide Number Placeholder 5">
            <a:extLst>
              <a:ext uri="{FF2B5EF4-FFF2-40B4-BE49-F238E27FC236}">
                <a16:creationId xmlns:a16="http://schemas.microsoft.com/office/drawing/2014/main" id="{AC065955-ADBF-6C43-BF75-C6957E27075A}"/>
              </a:ext>
            </a:extLst>
          </p:cNvPr>
          <p:cNvSpPr>
            <a:spLocks noGrp="1"/>
          </p:cNvSpPr>
          <p:nvPr>
            <p:ph type="sldNum" sz="quarter" idx="12"/>
          </p:nvPr>
        </p:nvSpPr>
        <p:spPr/>
        <p:txBody>
          <a:bodyPr/>
          <a:lstStyle>
            <a:lvl1pPr>
              <a:defRPr b="0" i="0">
                <a:latin typeface="Helvetica Neue" panose="02000503000000020004" pitchFamily="2" charset="0"/>
              </a:defRPr>
            </a:lvl1pPr>
          </a:lstStyle>
          <a:p>
            <a:fld id="{E3E512E2-F088-2A47-855C-B3B6007EFC4E}" type="slidenum">
              <a:rPr lang="en-US" smtClean="0"/>
              <a:pPr/>
              <a:t>‹#›</a:t>
            </a:fld>
            <a:endParaRPr lang="en-US" dirty="0"/>
          </a:p>
        </p:txBody>
      </p:sp>
    </p:spTree>
    <p:extLst>
      <p:ext uri="{BB962C8B-B14F-4D97-AF65-F5344CB8AC3E}">
        <p14:creationId xmlns:p14="http://schemas.microsoft.com/office/powerpoint/2010/main" val="239935146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Custom Layout">
    <p:spTree>
      <p:nvGrpSpPr>
        <p:cNvPr id="1" name=""/>
        <p:cNvGrpSpPr/>
        <p:nvPr/>
      </p:nvGrpSpPr>
      <p:grpSpPr>
        <a:xfrm>
          <a:off x="0" y="0"/>
          <a:ext cx="0" cy="0"/>
          <a:chOff x="0" y="0"/>
          <a:chExt cx="0" cy="0"/>
        </a:xfrm>
      </p:grpSpPr>
      <p:sp>
        <p:nvSpPr>
          <p:cNvPr id="6" name="Title 11"/>
          <p:cNvSpPr>
            <a:spLocks noGrp="1"/>
          </p:cNvSpPr>
          <p:nvPr>
            <p:ph type="title" hasCustomPrompt="1"/>
          </p:nvPr>
        </p:nvSpPr>
        <p:spPr>
          <a:xfrm>
            <a:off x="5807968" y="2468893"/>
            <a:ext cx="4320480" cy="2438400"/>
          </a:xfrm>
          <a:prstGeom prst="rect">
            <a:avLst/>
          </a:prstGeom>
        </p:spPr>
        <p:txBody>
          <a:bodyPr vert="horz"/>
          <a:lstStyle>
            <a:lvl1pPr marL="0" marR="0" indent="0" algn="l" defTabSz="609585" rtl="0" eaLnBrk="1" fontAlgn="auto" latinLnBrk="0" hangingPunct="1">
              <a:lnSpc>
                <a:spcPct val="100000"/>
              </a:lnSpc>
              <a:spcBef>
                <a:spcPct val="0"/>
              </a:spcBef>
              <a:spcAft>
                <a:spcPts val="0"/>
              </a:spcAft>
              <a:tabLst/>
              <a:defRPr kumimoji="0" lang="fr-CH" sz="3200" b="0" i="0" u="none" strike="noStrike" kern="1200" cap="none" spc="0" normalizeH="0" baseline="0" noProof="0">
                <a:ln>
                  <a:noFill/>
                </a:ln>
                <a:solidFill>
                  <a:schemeClr val="tx2"/>
                </a:solidFill>
                <a:effectLst/>
                <a:uLnTx/>
                <a:uFillTx/>
                <a:latin typeface="Helvetica Neue" panose="02000503000000020004" pitchFamily="2" charset="0"/>
              </a:defRPr>
            </a:lvl1pPr>
          </a:lstStyle>
          <a:p>
            <a:pPr marL="0" marR="0" lvl="0" indent="0" defTabSz="609585" rtl="0" eaLnBrk="1" fontAlgn="auto" latinLnBrk="0" hangingPunct="1">
              <a:lnSpc>
                <a:spcPct val="100000"/>
              </a:lnSpc>
              <a:spcBef>
                <a:spcPct val="0"/>
              </a:spcBef>
              <a:spcAft>
                <a:spcPts val="0"/>
              </a:spcAft>
              <a:tabLst/>
              <a:defRPr/>
            </a:pPr>
            <a:r>
              <a:rPr lang="fr-CH" dirty="0"/>
              <a:t>THANK YOU</a:t>
            </a:r>
            <a:br>
              <a:rPr lang="fr-CH" dirty="0"/>
            </a:br>
            <a:br>
              <a:rPr lang="fr-CH" dirty="0"/>
            </a:br>
            <a:r>
              <a:rPr lang="fr-CH" dirty="0"/>
              <a:t>Always use as last slide.</a:t>
            </a:r>
            <a:endParaRPr kumimoji="0" lang="en-US" sz="3200" b="1" i="0" u="none" strike="noStrike" kern="1200" cap="none" spc="0" normalizeH="0" baseline="0" noProof="0" dirty="0">
              <a:ln>
                <a:noFill/>
              </a:ln>
              <a:solidFill>
                <a:schemeClr val="bg1"/>
              </a:solidFill>
              <a:effectLst/>
              <a:uLnTx/>
              <a:uFillTx/>
              <a:latin typeface="+mn-lt"/>
              <a:ea typeface="+mj-ea"/>
              <a:cs typeface="+mj-cs"/>
            </a:endParaRPr>
          </a:p>
        </p:txBody>
      </p:sp>
    </p:spTree>
    <p:extLst>
      <p:ext uri="{BB962C8B-B14F-4D97-AF65-F5344CB8AC3E}">
        <p14:creationId xmlns:p14="http://schemas.microsoft.com/office/powerpoint/2010/main" val="2351385725"/>
      </p:ext>
    </p:extLst>
  </p:cSld>
  <p:clrMapOvr>
    <a:masterClrMapping/>
  </p:clrMapOvr>
  <p:transition spd="slow">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711200" y="1910589"/>
            <a:ext cx="5181600" cy="1219200"/>
          </a:xfrm>
          <a:prstGeom prst="rect">
            <a:avLst/>
          </a:prstGeom>
        </p:spPr>
        <p:txBody>
          <a:bodyPr wrap="square" lIns="0" tIns="46800" rIns="0" bIns="46800" anchor="t">
            <a:noAutofit/>
          </a:bodyPr>
          <a:lstStyle>
            <a:lvl1pPr>
              <a:lnSpc>
                <a:spcPct val="100000"/>
              </a:lnSpc>
              <a:spcAft>
                <a:spcPts val="0"/>
              </a:spcAft>
              <a:defRPr sz="2667" b="0" i="0">
                <a:solidFill>
                  <a:schemeClr val="tx2"/>
                </a:solidFill>
                <a:latin typeface="Helvetica Neue" panose="02000503000000020004" pitchFamily="2" charset="0"/>
              </a:defRPr>
            </a:lvl1pPr>
          </a:lstStyle>
          <a:p>
            <a:r>
              <a:rPr lang="fr-CH" dirty="0"/>
              <a:t>Click to edit</a:t>
            </a:r>
            <a:br>
              <a:rPr lang="fr-CH" dirty="0"/>
            </a:br>
            <a:r>
              <a:rPr lang="fr-CH" dirty="0"/>
              <a:t>Master title style</a:t>
            </a:r>
            <a:endParaRPr dirty="0"/>
          </a:p>
        </p:txBody>
      </p:sp>
      <p:sp>
        <p:nvSpPr>
          <p:cNvPr id="4" name="Date Placeholder 3"/>
          <p:cNvSpPr>
            <a:spLocks noGrp="1"/>
          </p:cNvSpPr>
          <p:nvPr>
            <p:ph type="dt" sz="half" idx="10"/>
          </p:nvPr>
        </p:nvSpPr>
        <p:spPr/>
        <p:txBody>
          <a:bodyPr/>
          <a:lstStyle>
            <a:lvl1pPr>
              <a:defRPr b="0" i="0">
                <a:latin typeface="Helvetica Neue" panose="02000503000000020004" pitchFamily="2" charset="0"/>
              </a:defRPr>
            </a:lvl1pPr>
          </a:lstStyle>
          <a:p>
            <a:fld id="{0D9B8E33-453D-6C4F-95B3-5387C50D32C9}" type="datetime1">
              <a:rPr lang="en-US" smtClean="0"/>
              <a:pPr/>
              <a:t>1/31/19</a:t>
            </a:fld>
            <a:endParaRPr lang="en-US" dirty="0"/>
          </a:p>
        </p:txBody>
      </p:sp>
      <p:sp>
        <p:nvSpPr>
          <p:cNvPr id="5" name="Footer Placeholder 4"/>
          <p:cNvSpPr>
            <a:spLocks noGrp="1"/>
          </p:cNvSpPr>
          <p:nvPr>
            <p:ph type="ftr" sz="quarter" idx="11"/>
          </p:nvPr>
        </p:nvSpPr>
        <p:spPr/>
        <p:txBody>
          <a:bodyPr/>
          <a:lstStyle>
            <a:lvl1pPr>
              <a:defRPr b="0" i="0">
                <a:latin typeface="Helvetica Neue" panose="02000503000000020004" pitchFamily="2" charset="0"/>
              </a:defRPr>
            </a:lvl1pPr>
          </a:lstStyle>
          <a:p>
            <a:r>
              <a:rPr lang="en-US" dirty="0"/>
              <a:t>© World Scout Bureau Inc.</a:t>
            </a:r>
          </a:p>
        </p:txBody>
      </p:sp>
      <p:sp>
        <p:nvSpPr>
          <p:cNvPr id="6" name="Slide Number Placeholder 5"/>
          <p:cNvSpPr>
            <a:spLocks noGrp="1"/>
          </p:cNvSpPr>
          <p:nvPr>
            <p:ph type="sldNum" sz="quarter" idx="12"/>
          </p:nvPr>
        </p:nvSpPr>
        <p:spPr/>
        <p:txBody>
          <a:bodyPr/>
          <a:lstStyle>
            <a:lvl1pPr>
              <a:defRPr b="0" i="0">
                <a:latin typeface="Helvetica Neue" panose="02000503000000020004" pitchFamily="2" charset="0"/>
              </a:defRPr>
            </a:lvl1pPr>
          </a:lstStyle>
          <a:p>
            <a:fld id="{5F702A45-47BF-984A-A12C-FE3DF6400CA5}" type="slidenum">
              <a:rPr lang="en-US" smtClean="0"/>
              <a:pPr/>
              <a:t>‹#›</a:t>
            </a:fld>
            <a:endParaRPr lang="en-US" dirty="0"/>
          </a:p>
        </p:txBody>
      </p:sp>
      <p:sp>
        <p:nvSpPr>
          <p:cNvPr id="9" name="Content Placeholder 2"/>
          <p:cNvSpPr>
            <a:spLocks noGrp="1"/>
          </p:cNvSpPr>
          <p:nvPr>
            <p:ph idx="1" hasCustomPrompt="1"/>
          </p:nvPr>
        </p:nvSpPr>
        <p:spPr>
          <a:xfrm>
            <a:off x="711200" y="3332989"/>
            <a:ext cx="5181600" cy="3149600"/>
          </a:xfrm>
          <a:prstGeom prst="rect">
            <a:avLst/>
          </a:prstGeom>
        </p:spPr>
        <p:txBody>
          <a:bodyPr lIns="0" tIns="0" rIns="0" bIns="0"/>
          <a:lstStyle>
            <a:lvl1pPr marL="0" indent="-239994">
              <a:lnSpc>
                <a:spcPts val="2933"/>
              </a:lnSpc>
              <a:spcBef>
                <a:spcPts val="0"/>
              </a:spcBef>
              <a:buClr>
                <a:schemeClr val="tx2"/>
              </a:buClr>
              <a:buSzPct val="120000"/>
              <a:buFont typeface="Arial"/>
              <a:buNone/>
              <a:defRPr sz="2133" b="0" i="0" baseline="0">
                <a:solidFill>
                  <a:schemeClr val="tx1"/>
                </a:solidFill>
                <a:latin typeface="Helvetica Neue" panose="02000503000000020004" pitchFamily="2" charset="0"/>
              </a:defRPr>
            </a:lvl1pPr>
            <a:lvl2pPr marL="479988" marR="0" indent="-239994" algn="l" defTabSz="1219170" rtl="0" eaLnBrk="1" fontAlgn="auto" latinLnBrk="0" hangingPunct="1">
              <a:lnSpc>
                <a:spcPts val="2933"/>
              </a:lnSpc>
              <a:spcBef>
                <a:spcPts val="400"/>
              </a:spcBef>
              <a:spcAft>
                <a:spcPts val="0"/>
              </a:spcAft>
              <a:buClr>
                <a:schemeClr val="tx2"/>
              </a:buClr>
              <a:buSzPct val="120000"/>
              <a:buFont typeface="Arial"/>
              <a:buNone/>
              <a:tabLst/>
              <a:defRPr b="0" i="0" baseline="0">
                <a:latin typeface="Helvetica Neue" panose="02000503000000020004" pitchFamily="2" charset="0"/>
              </a:defRPr>
            </a:lvl2pPr>
            <a:lvl3pPr marL="959976" indent="-239994">
              <a:lnSpc>
                <a:spcPts val="2933"/>
              </a:lnSpc>
              <a:spcBef>
                <a:spcPts val="400"/>
              </a:spcBef>
              <a:buClr>
                <a:schemeClr val="accent3"/>
              </a:buClr>
              <a:buSzPct val="120000"/>
              <a:buFont typeface="Arial"/>
              <a:buChar char="•"/>
              <a:defRPr b="0" i="0">
                <a:latin typeface="Helvetica Neue" panose="02000503000000020004" pitchFamily="2" charset="0"/>
              </a:defRPr>
            </a:lvl3pPr>
            <a:lvl4pPr marL="1439964" indent="-239994">
              <a:lnSpc>
                <a:spcPts val="2933"/>
              </a:lnSpc>
              <a:spcBef>
                <a:spcPts val="400"/>
              </a:spcBef>
              <a:buClr>
                <a:schemeClr val="accent2"/>
              </a:buClr>
              <a:buSzPct val="120000"/>
              <a:buFont typeface="Arial"/>
              <a:buChar char="•"/>
              <a:defRPr b="0" i="0">
                <a:latin typeface="Helvetica Neue" panose="02000503000000020004" pitchFamily="2" charset="0"/>
              </a:defRPr>
            </a:lvl4pPr>
            <a:lvl5pPr marL="1919952" indent="-239994">
              <a:lnSpc>
                <a:spcPts val="2933"/>
              </a:lnSpc>
              <a:spcBef>
                <a:spcPts val="400"/>
              </a:spcBef>
              <a:buClr>
                <a:schemeClr val="accent1"/>
              </a:buClr>
              <a:buSzPct val="120000"/>
              <a:buFont typeface="Arial"/>
              <a:buChar char="•"/>
              <a:defRPr b="0" i="0">
                <a:latin typeface="Helvetica Neue" panose="02000503000000020004" pitchFamily="2" charset="0"/>
              </a:defRPr>
            </a:lvl5pPr>
            <a:lvl6pPr>
              <a:buNone/>
              <a:defRPr/>
            </a:lvl6pPr>
          </a:lstStyle>
          <a:p>
            <a:pPr lvl="0"/>
            <a:r>
              <a:rPr lang="fr-CH" dirty="0"/>
              <a:t>Click to edit Master text style </a:t>
            </a:r>
          </a:p>
          <a:p>
            <a:pPr marL="479988" marR="0" lvl="1" indent="-239994" algn="l" defTabSz="1219170" rtl="0" eaLnBrk="1" fontAlgn="auto" latinLnBrk="0" hangingPunct="1">
              <a:lnSpc>
                <a:spcPts val="2933"/>
              </a:lnSpc>
              <a:spcBef>
                <a:spcPts val="400"/>
              </a:spcBef>
              <a:spcAft>
                <a:spcPts val="0"/>
              </a:spcAft>
              <a:buClr>
                <a:schemeClr val="tx2"/>
              </a:buClr>
              <a:buSzPct val="120000"/>
              <a:buFont typeface="Arial"/>
              <a:buChar char="•"/>
              <a:tabLst/>
              <a:defRPr/>
            </a:pPr>
            <a:r>
              <a:rPr lang="fr-CH" dirty="0"/>
              <a:t>Second level</a:t>
            </a:r>
          </a:p>
          <a:p>
            <a:pPr lvl="2"/>
            <a:r>
              <a:rPr lang="fr-CH" dirty="0"/>
              <a:t>Third level</a:t>
            </a:r>
          </a:p>
          <a:p>
            <a:pPr lvl="3"/>
            <a:r>
              <a:rPr lang="fr-CH" dirty="0"/>
              <a:t>Fourth level</a:t>
            </a:r>
          </a:p>
          <a:p>
            <a:pPr lvl="4"/>
            <a:r>
              <a:rPr lang="fr-CH" dirty="0"/>
              <a:t>Fifth level</a:t>
            </a:r>
            <a:endParaRPr dirty="0"/>
          </a:p>
        </p:txBody>
      </p:sp>
      <p:sp>
        <p:nvSpPr>
          <p:cNvPr id="10" name="Content Placeholder 2"/>
          <p:cNvSpPr>
            <a:spLocks noGrp="1"/>
          </p:cNvSpPr>
          <p:nvPr>
            <p:ph idx="13" hasCustomPrompt="1"/>
          </p:nvPr>
        </p:nvSpPr>
        <p:spPr>
          <a:xfrm>
            <a:off x="6400800" y="3332989"/>
            <a:ext cx="5181600" cy="3149600"/>
          </a:xfrm>
          <a:prstGeom prst="rect">
            <a:avLst/>
          </a:prstGeom>
        </p:spPr>
        <p:txBody>
          <a:bodyPr lIns="0" tIns="0" rIns="0" bIns="0"/>
          <a:lstStyle>
            <a:lvl1pPr marL="0" indent="-239994">
              <a:lnSpc>
                <a:spcPts val="2933"/>
              </a:lnSpc>
              <a:spcBef>
                <a:spcPts val="0"/>
              </a:spcBef>
              <a:buClr>
                <a:schemeClr val="tx2"/>
              </a:buClr>
              <a:buSzPct val="120000"/>
              <a:buFont typeface="Arial"/>
              <a:buNone/>
              <a:defRPr sz="2133" b="0" i="0" baseline="0">
                <a:solidFill>
                  <a:schemeClr val="tx1"/>
                </a:solidFill>
                <a:latin typeface="Helvetica Neue" panose="02000503000000020004" pitchFamily="2" charset="0"/>
              </a:defRPr>
            </a:lvl1pPr>
            <a:lvl2pPr marL="479988" indent="-239994">
              <a:lnSpc>
                <a:spcPts val="2933"/>
              </a:lnSpc>
              <a:spcBef>
                <a:spcPts val="400"/>
              </a:spcBef>
              <a:buClr>
                <a:schemeClr val="tx2"/>
              </a:buClr>
              <a:buSzPct val="120000"/>
              <a:buFont typeface="Arial"/>
              <a:buChar char="•"/>
              <a:defRPr b="0" i="0">
                <a:latin typeface="Helvetica Neue" panose="02000503000000020004" pitchFamily="2" charset="0"/>
              </a:defRPr>
            </a:lvl2pPr>
            <a:lvl3pPr marL="959976" indent="-239994">
              <a:lnSpc>
                <a:spcPts val="2933"/>
              </a:lnSpc>
              <a:spcBef>
                <a:spcPts val="400"/>
              </a:spcBef>
              <a:buClr>
                <a:schemeClr val="accent3"/>
              </a:buClr>
              <a:buSzPct val="120000"/>
              <a:buFont typeface="Arial"/>
              <a:buChar char="•"/>
              <a:defRPr b="0" i="0">
                <a:latin typeface="Helvetica Neue" panose="02000503000000020004" pitchFamily="2" charset="0"/>
              </a:defRPr>
            </a:lvl3pPr>
            <a:lvl4pPr marL="1439964" indent="-239994">
              <a:lnSpc>
                <a:spcPts val="2933"/>
              </a:lnSpc>
              <a:spcBef>
                <a:spcPts val="400"/>
              </a:spcBef>
              <a:buClr>
                <a:schemeClr val="accent2"/>
              </a:buClr>
              <a:buSzPct val="120000"/>
              <a:buFont typeface="Arial"/>
              <a:buChar char="•"/>
              <a:defRPr b="0" i="0">
                <a:latin typeface="Helvetica Neue" panose="02000503000000020004" pitchFamily="2" charset="0"/>
              </a:defRPr>
            </a:lvl4pPr>
            <a:lvl5pPr marL="1919952" indent="-239994">
              <a:lnSpc>
                <a:spcPts val="2933"/>
              </a:lnSpc>
              <a:spcBef>
                <a:spcPts val="400"/>
              </a:spcBef>
              <a:buClr>
                <a:schemeClr val="accent1"/>
              </a:buClr>
              <a:buSzPct val="120000"/>
              <a:buFont typeface="Arial"/>
              <a:buChar char="•"/>
              <a:defRPr b="0" i="0">
                <a:latin typeface="Helvetica Neue" panose="02000503000000020004" pitchFamily="2" charset="0"/>
              </a:defRPr>
            </a:lvl5pPr>
            <a:lvl6pPr>
              <a:buNone/>
              <a:defRPr/>
            </a:lvl6pPr>
          </a:lstStyle>
          <a:p>
            <a:pPr lvl="0"/>
            <a:r>
              <a:rPr lang="fr-CH" dirty="0"/>
              <a:t>Click to edit Master text style </a:t>
            </a:r>
          </a:p>
          <a:p>
            <a:pPr lvl="1"/>
            <a:r>
              <a:rPr lang="fr-CH" dirty="0"/>
              <a:t>Second level</a:t>
            </a:r>
          </a:p>
          <a:p>
            <a:pPr lvl="2"/>
            <a:r>
              <a:rPr lang="fr-CH" dirty="0"/>
              <a:t>Third level</a:t>
            </a:r>
          </a:p>
          <a:p>
            <a:pPr lvl="3"/>
            <a:r>
              <a:rPr lang="fr-CH" dirty="0"/>
              <a:t>Fourth level</a:t>
            </a:r>
          </a:p>
          <a:p>
            <a:pPr lvl="4"/>
            <a:r>
              <a:rPr lang="fr-CH" dirty="0"/>
              <a:t>Fifth level</a:t>
            </a:r>
            <a:endParaRPr dirty="0"/>
          </a:p>
        </p:txBody>
      </p:sp>
      <p:sp>
        <p:nvSpPr>
          <p:cNvPr id="28" name="Text Placeholder 27"/>
          <p:cNvSpPr>
            <a:spLocks noGrp="1"/>
          </p:cNvSpPr>
          <p:nvPr>
            <p:ph type="body" sz="quarter" idx="14" hasCustomPrompt="1"/>
          </p:nvPr>
        </p:nvSpPr>
        <p:spPr>
          <a:xfrm>
            <a:off x="6400800" y="1910589"/>
            <a:ext cx="5181600" cy="1219200"/>
          </a:xfrm>
          <a:prstGeom prst="rect">
            <a:avLst/>
          </a:prstGeom>
        </p:spPr>
        <p:txBody>
          <a:bodyPr vert="horz" wrap="square" anchor="t"/>
          <a:lstStyle>
            <a:lvl1pPr marL="0" indent="-609585">
              <a:spcBef>
                <a:spcPts val="0"/>
              </a:spcBef>
              <a:buFont typeface="Arial"/>
              <a:buNone/>
              <a:defRPr sz="2667" b="0" i="0" baseline="0">
                <a:solidFill>
                  <a:schemeClr val="tx2"/>
                </a:solidFill>
                <a:latin typeface="Helvetica Neue" panose="02000503000000020004" pitchFamily="2" charset="0"/>
              </a:defRPr>
            </a:lvl1pPr>
          </a:lstStyle>
          <a:p>
            <a:pPr lvl="0"/>
            <a:r>
              <a:rPr lang="fr-CH" dirty="0"/>
              <a:t>Click to edit</a:t>
            </a:r>
            <a:br>
              <a:rPr lang="fr-CH" dirty="0"/>
            </a:br>
            <a:r>
              <a:rPr lang="fr-CH" dirty="0"/>
              <a:t>Master title style</a:t>
            </a:r>
            <a:endParaRPr lang="en-US" dirty="0"/>
          </a:p>
        </p:txBody>
      </p:sp>
    </p:spTree>
    <p:extLst>
      <p:ext uri="{BB962C8B-B14F-4D97-AF65-F5344CB8AC3E}">
        <p14:creationId xmlns:p14="http://schemas.microsoft.com/office/powerpoint/2010/main" val="2099139515"/>
      </p:ext>
    </p:extLst>
  </p:cSld>
  <p:clrMapOvr>
    <a:masterClrMapping/>
  </p:clrMapOvr>
  <p:transition spd="slow">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userDrawn="1">
  <p:cSld name="Custom Layout">
    <p:spTree>
      <p:nvGrpSpPr>
        <p:cNvPr id="1" name=""/>
        <p:cNvGrpSpPr/>
        <p:nvPr/>
      </p:nvGrpSpPr>
      <p:grpSpPr>
        <a:xfrm>
          <a:off x="0" y="0"/>
          <a:ext cx="0" cy="0"/>
          <a:chOff x="0" y="0"/>
          <a:chExt cx="0" cy="0"/>
        </a:xfrm>
      </p:grpSpPr>
      <p:sp>
        <p:nvSpPr>
          <p:cNvPr id="8" name="Rectangle 7"/>
          <p:cNvSpPr/>
          <p:nvPr userDrawn="1"/>
        </p:nvSpPr>
        <p:spPr>
          <a:xfrm>
            <a:off x="1" y="-127000"/>
            <a:ext cx="12191999" cy="6985000"/>
          </a:xfrm>
          <a:prstGeom prst="rect">
            <a:avLst/>
          </a:prstGeom>
          <a:solidFill>
            <a:srgbClr val="7030A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b="0" i="0" dirty="0">
              <a:solidFill>
                <a:schemeClr val="bg1"/>
              </a:solidFill>
              <a:highlight>
                <a:srgbClr val="FFFF00"/>
              </a:highlight>
              <a:latin typeface="Helvetica Neue" panose="02000503000000020004" pitchFamily="2" charset="0"/>
            </a:endParaRPr>
          </a:p>
        </p:txBody>
      </p:sp>
      <p:sp>
        <p:nvSpPr>
          <p:cNvPr id="12" name="Title 11"/>
          <p:cNvSpPr>
            <a:spLocks noGrp="1"/>
          </p:cNvSpPr>
          <p:nvPr>
            <p:ph type="title" hasCustomPrompt="1"/>
          </p:nvPr>
        </p:nvSpPr>
        <p:spPr>
          <a:xfrm>
            <a:off x="2235200" y="685801"/>
            <a:ext cx="9550400" cy="1219201"/>
          </a:xfrm>
          <a:prstGeom prst="rect">
            <a:avLst/>
          </a:prstGeom>
        </p:spPr>
        <p:txBody>
          <a:bodyPr vert="horz"/>
          <a:lstStyle>
            <a:lvl1pPr marL="0" marR="0" indent="0" algn="l" defTabSz="609585" rtl="0" eaLnBrk="1" fontAlgn="auto" latinLnBrk="0" hangingPunct="1">
              <a:lnSpc>
                <a:spcPct val="100000"/>
              </a:lnSpc>
              <a:spcBef>
                <a:spcPct val="0"/>
              </a:spcBef>
              <a:spcAft>
                <a:spcPts val="0"/>
              </a:spcAft>
              <a:tabLst/>
              <a:defRPr kumimoji="0" lang="fr-CH" sz="2667" b="0" i="0" u="none" strike="noStrike" kern="1200" cap="none" spc="0" normalizeH="0" baseline="0" noProof="0">
                <a:ln>
                  <a:noFill/>
                </a:ln>
                <a:solidFill>
                  <a:schemeClr val="bg1"/>
                </a:solidFill>
                <a:effectLst/>
                <a:uLnTx/>
                <a:uFillTx/>
                <a:latin typeface="Helvetica Neue" panose="02000503000000020004" pitchFamily="2" charset="0"/>
              </a:defRPr>
            </a:lvl1pPr>
          </a:lstStyle>
          <a:p>
            <a:pPr marL="0" marR="0" lvl="0" indent="0" defTabSz="609585" rtl="0" eaLnBrk="1" fontAlgn="auto" latinLnBrk="0" hangingPunct="1">
              <a:lnSpc>
                <a:spcPct val="100000"/>
              </a:lnSpc>
              <a:spcBef>
                <a:spcPct val="0"/>
              </a:spcBef>
              <a:spcAft>
                <a:spcPts val="0"/>
              </a:spcAft>
              <a:tabLst/>
              <a:defRPr/>
            </a:pPr>
            <a:r>
              <a:rPr kumimoji="0" lang="fr-CH" sz="3200" b="1" i="0" u="none" strike="noStrike" kern="1200" cap="none" spc="0" normalizeH="0" baseline="0" noProof="0" dirty="0">
                <a:ln>
                  <a:noFill/>
                </a:ln>
                <a:solidFill>
                  <a:schemeClr val="bg1"/>
                </a:solidFill>
                <a:effectLst/>
                <a:uLnTx/>
                <a:uFillTx/>
                <a:latin typeface="+mn-lt"/>
                <a:ea typeface="+mj-ea"/>
                <a:cs typeface="+mj-cs"/>
              </a:rPr>
              <a:t>Click to edit Main title of presentation,</a:t>
            </a:r>
            <a:br>
              <a:rPr kumimoji="0" lang="fr-CH" sz="3200" b="1" i="0" u="none" strike="noStrike" kern="1200" cap="none" spc="0" normalizeH="0" baseline="0" noProof="0" dirty="0">
                <a:ln>
                  <a:noFill/>
                </a:ln>
                <a:solidFill>
                  <a:schemeClr val="bg1"/>
                </a:solidFill>
                <a:effectLst/>
                <a:uLnTx/>
                <a:uFillTx/>
                <a:latin typeface="+mn-lt"/>
                <a:ea typeface="+mj-ea"/>
                <a:cs typeface="+mj-cs"/>
              </a:rPr>
            </a:br>
            <a:r>
              <a:rPr kumimoji="0" lang="fr-CH" sz="3200" b="1" i="0" u="none" strike="noStrike" kern="1200" cap="none" spc="0" normalizeH="0" baseline="0" noProof="0" dirty="0">
                <a:ln>
                  <a:noFill/>
                </a:ln>
                <a:solidFill>
                  <a:schemeClr val="bg1"/>
                </a:solidFill>
                <a:effectLst/>
                <a:uLnTx/>
                <a:uFillTx/>
                <a:latin typeface="+mn-lt"/>
                <a:ea typeface="+mj-ea"/>
                <a:cs typeface="+mj-cs"/>
              </a:rPr>
              <a:t>Always use as </a:t>
            </a:r>
            <a:r>
              <a:rPr kumimoji="0" lang="fr-CH" sz="3200" b="1" i="0" u="none" strike="noStrike" kern="1200" cap="none" spc="0" normalizeH="0" baseline="0" noProof="0" dirty="0">
                <a:ln>
                  <a:noFill/>
                </a:ln>
                <a:solidFill>
                  <a:schemeClr val="bg1"/>
                </a:solidFill>
                <a:effectLst/>
                <a:uLnTx/>
                <a:uFillTx/>
                <a:latin typeface="+mn-lt"/>
                <a:ea typeface="+mn-ea"/>
                <a:cs typeface="+mn-cs"/>
              </a:rPr>
              <a:t>first slide </a:t>
            </a:r>
            <a:endParaRPr kumimoji="0" lang="en-US" sz="3200" b="1" i="0" u="none" strike="noStrike" kern="1200" cap="none" spc="0" normalizeH="0" baseline="0" noProof="0" dirty="0">
              <a:ln>
                <a:noFill/>
              </a:ln>
              <a:solidFill>
                <a:schemeClr val="bg1"/>
              </a:solidFill>
              <a:effectLst/>
              <a:uLnTx/>
              <a:uFillTx/>
              <a:latin typeface="+mn-lt"/>
              <a:ea typeface="+mj-ea"/>
              <a:cs typeface="+mj-cs"/>
            </a:endParaRPr>
          </a:p>
        </p:txBody>
      </p:sp>
    </p:spTree>
    <p:extLst>
      <p:ext uri="{BB962C8B-B14F-4D97-AF65-F5344CB8AC3E}">
        <p14:creationId xmlns:p14="http://schemas.microsoft.com/office/powerpoint/2010/main" val="248800998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0620CF-F76F-184F-8555-3F1EBD69C278}"/>
              </a:ext>
            </a:extLst>
          </p:cNvPr>
          <p:cNvSpPr>
            <a:spLocks noGrp="1"/>
          </p:cNvSpPr>
          <p:nvPr>
            <p:ph type="title"/>
          </p:nvPr>
        </p:nvSpPr>
        <p:spPr/>
        <p:txBody>
          <a:bodyPr/>
          <a:lstStyle>
            <a:lvl1pPr>
              <a:defRPr b="0" i="0">
                <a:latin typeface="Helvetica Neue" panose="02000503000000020004" pitchFamily="2" charset="0"/>
              </a:defRPr>
            </a:lvl1pPr>
          </a:lstStyle>
          <a:p>
            <a:r>
              <a:rPr lang="en-US" dirty="0"/>
              <a:t>Click to edit Master title style</a:t>
            </a:r>
          </a:p>
        </p:txBody>
      </p:sp>
      <p:sp>
        <p:nvSpPr>
          <p:cNvPr id="3" name="Content Placeholder 2">
            <a:extLst>
              <a:ext uri="{FF2B5EF4-FFF2-40B4-BE49-F238E27FC236}">
                <a16:creationId xmlns:a16="http://schemas.microsoft.com/office/drawing/2014/main" id="{2E6FBB5A-757C-1946-A7A2-622D65DDED97}"/>
              </a:ext>
            </a:extLst>
          </p:cNvPr>
          <p:cNvSpPr>
            <a:spLocks noGrp="1"/>
          </p:cNvSpPr>
          <p:nvPr>
            <p:ph idx="1"/>
          </p:nvPr>
        </p:nvSpPr>
        <p:spPr/>
        <p:txBody>
          <a:bodyPr/>
          <a:lstStyle>
            <a:lvl1pPr>
              <a:defRPr b="0" i="0">
                <a:latin typeface="Helvetica Neue" panose="02000503000000020004" pitchFamily="2" charset="0"/>
              </a:defRPr>
            </a:lvl1pPr>
            <a:lvl2pPr>
              <a:defRPr b="0" i="0">
                <a:latin typeface="Helvetica Neue" panose="02000503000000020004" pitchFamily="2" charset="0"/>
              </a:defRPr>
            </a:lvl2pPr>
            <a:lvl3pPr>
              <a:defRPr b="0" i="0">
                <a:latin typeface="Helvetica Neue" panose="02000503000000020004" pitchFamily="2" charset="0"/>
              </a:defRPr>
            </a:lvl3pPr>
            <a:lvl4pPr>
              <a:defRPr b="0" i="0">
                <a:latin typeface="Helvetica Neue" panose="02000503000000020004" pitchFamily="2" charset="0"/>
              </a:defRPr>
            </a:lvl4pPr>
            <a:lvl5pPr>
              <a:defRPr b="0" i="0">
                <a:latin typeface="Helvetica Neue" panose="02000503000000020004" pitchFamily="2"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E189FDA3-7666-7B4F-B3D8-CBA34BD55B68}"/>
              </a:ext>
            </a:extLst>
          </p:cNvPr>
          <p:cNvSpPr>
            <a:spLocks noGrp="1"/>
          </p:cNvSpPr>
          <p:nvPr>
            <p:ph type="dt" sz="half" idx="10"/>
          </p:nvPr>
        </p:nvSpPr>
        <p:spPr/>
        <p:txBody>
          <a:bodyPr/>
          <a:lstStyle>
            <a:lvl1pPr>
              <a:defRPr b="0" i="0">
                <a:latin typeface="Helvetica Neue" panose="02000503000000020004" pitchFamily="2" charset="0"/>
              </a:defRPr>
            </a:lvl1pPr>
          </a:lstStyle>
          <a:p>
            <a:fld id="{243593A6-FEA6-D442-AECA-61550EF7EDE7}" type="datetimeFigureOut">
              <a:rPr lang="en-US" smtClean="0"/>
              <a:pPr/>
              <a:t>1/31/19</a:t>
            </a:fld>
            <a:endParaRPr lang="en-US" dirty="0"/>
          </a:p>
        </p:txBody>
      </p:sp>
      <p:sp>
        <p:nvSpPr>
          <p:cNvPr id="5" name="Footer Placeholder 4">
            <a:extLst>
              <a:ext uri="{FF2B5EF4-FFF2-40B4-BE49-F238E27FC236}">
                <a16:creationId xmlns:a16="http://schemas.microsoft.com/office/drawing/2014/main" id="{88DECAB1-3AAF-DF45-A9D9-28D0BD84DE58}"/>
              </a:ext>
            </a:extLst>
          </p:cNvPr>
          <p:cNvSpPr>
            <a:spLocks noGrp="1"/>
          </p:cNvSpPr>
          <p:nvPr>
            <p:ph type="ftr" sz="quarter" idx="11"/>
          </p:nvPr>
        </p:nvSpPr>
        <p:spPr/>
        <p:txBody>
          <a:bodyPr/>
          <a:lstStyle>
            <a:lvl1pPr>
              <a:defRPr b="0" i="0">
                <a:latin typeface="Helvetica Neue" panose="02000503000000020004" pitchFamily="2" charset="0"/>
              </a:defRPr>
            </a:lvl1pPr>
          </a:lstStyle>
          <a:p>
            <a:endParaRPr lang="en-US" dirty="0"/>
          </a:p>
        </p:txBody>
      </p:sp>
      <p:sp>
        <p:nvSpPr>
          <p:cNvPr id="6" name="Slide Number Placeholder 5">
            <a:extLst>
              <a:ext uri="{FF2B5EF4-FFF2-40B4-BE49-F238E27FC236}">
                <a16:creationId xmlns:a16="http://schemas.microsoft.com/office/drawing/2014/main" id="{548166EE-DE1E-3C44-96E2-EC1C5DC01A45}"/>
              </a:ext>
            </a:extLst>
          </p:cNvPr>
          <p:cNvSpPr>
            <a:spLocks noGrp="1"/>
          </p:cNvSpPr>
          <p:nvPr>
            <p:ph type="sldNum" sz="quarter" idx="12"/>
          </p:nvPr>
        </p:nvSpPr>
        <p:spPr/>
        <p:txBody>
          <a:bodyPr/>
          <a:lstStyle>
            <a:lvl1pPr>
              <a:defRPr b="0" i="0">
                <a:latin typeface="Helvetica Neue" panose="02000503000000020004" pitchFamily="2" charset="0"/>
              </a:defRPr>
            </a:lvl1pPr>
          </a:lstStyle>
          <a:p>
            <a:fld id="{E3E512E2-F088-2A47-855C-B3B6007EFC4E}" type="slidenum">
              <a:rPr lang="en-US" smtClean="0"/>
              <a:pPr/>
              <a:t>‹#›</a:t>
            </a:fld>
            <a:endParaRPr lang="en-US" dirty="0"/>
          </a:p>
        </p:txBody>
      </p:sp>
    </p:spTree>
    <p:extLst>
      <p:ext uri="{BB962C8B-B14F-4D97-AF65-F5344CB8AC3E}">
        <p14:creationId xmlns:p14="http://schemas.microsoft.com/office/powerpoint/2010/main" val="304757595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61C724-BBA5-754E-BCFB-653090025CC4}"/>
              </a:ext>
            </a:extLst>
          </p:cNvPr>
          <p:cNvSpPr>
            <a:spLocks noGrp="1"/>
          </p:cNvSpPr>
          <p:nvPr>
            <p:ph type="title"/>
          </p:nvPr>
        </p:nvSpPr>
        <p:spPr>
          <a:xfrm>
            <a:off x="831850" y="1709738"/>
            <a:ext cx="10515600" cy="2852737"/>
          </a:xfrm>
        </p:spPr>
        <p:txBody>
          <a:bodyPr anchor="b"/>
          <a:lstStyle>
            <a:lvl1pPr>
              <a:defRPr sz="6000" b="0" i="0">
                <a:latin typeface="Helvetica Neue" panose="02000503000000020004" pitchFamily="2" charset="0"/>
              </a:defRPr>
            </a:lvl1pPr>
          </a:lstStyle>
          <a:p>
            <a:r>
              <a:rPr lang="en-US" dirty="0"/>
              <a:t>Click to edit Master title style</a:t>
            </a:r>
          </a:p>
        </p:txBody>
      </p:sp>
      <p:sp>
        <p:nvSpPr>
          <p:cNvPr id="3" name="Text Placeholder 2">
            <a:extLst>
              <a:ext uri="{FF2B5EF4-FFF2-40B4-BE49-F238E27FC236}">
                <a16:creationId xmlns:a16="http://schemas.microsoft.com/office/drawing/2014/main" id="{44D957CF-00AE-AB44-A67A-7FFA9F788E3B}"/>
              </a:ext>
            </a:extLst>
          </p:cNvPr>
          <p:cNvSpPr>
            <a:spLocks noGrp="1"/>
          </p:cNvSpPr>
          <p:nvPr>
            <p:ph type="body" idx="1"/>
          </p:nvPr>
        </p:nvSpPr>
        <p:spPr>
          <a:xfrm>
            <a:off x="831850" y="4589463"/>
            <a:ext cx="10515600" cy="1500187"/>
          </a:xfrm>
        </p:spPr>
        <p:txBody>
          <a:bodyPr/>
          <a:lstStyle>
            <a:lvl1pPr marL="0" indent="0">
              <a:buNone/>
              <a:defRPr sz="2400" b="0" i="0">
                <a:solidFill>
                  <a:schemeClr val="tx1">
                    <a:tint val="75000"/>
                  </a:schemeClr>
                </a:solidFill>
                <a:latin typeface="Helvetica Neue" panose="02000503000000020004" pitchFamily="2"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Edit Master text styles</a:t>
            </a:r>
          </a:p>
        </p:txBody>
      </p:sp>
      <p:sp>
        <p:nvSpPr>
          <p:cNvPr id="4" name="Date Placeholder 3">
            <a:extLst>
              <a:ext uri="{FF2B5EF4-FFF2-40B4-BE49-F238E27FC236}">
                <a16:creationId xmlns:a16="http://schemas.microsoft.com/office/drawing/2014/main" id="{90E8ED2B-9395-C143-9D68-45C018816AB4}"/>
              </a:ext>
            </a:extLst>
          </p:cNvPr>
          <p:cNvSpPr>
            <a:spLocks noGrp="1"/>
          </p:cNvSpPr>
          <p:nvPr>
            <p:ph type="dt" sz="half" idx="10"/>
          </p:nvPr>
        </p:nvSpPr>
        <p:spPr/>
        <p:txBody>
          <a:bodyPr/>
          <a:lstStyle>
            <a:lvl1pPr>
              <a:defRPr b="0" i="0">
                <a:latin typeface="Helvetica Neue" panose="02000503000000020004" pitchFamily="2" charset="0"/>
              </a:defRPr>
            </a:lvl1pPr>
          </a:lstStyle>
          <a:p>
            <a:fld id="{243593A6-FEA6-D442-AECA-61550EF7EDE7}" type="datetimeFigureOut">
              <a:rPr lang="en-US" smtClean="0"/>
              <a:pPr/>
              <a:t>1/31/19</a:t>
            </a:fld>
            <a:endParaRPr lang="en-US" dirty="0"/>
          </a:p>
        </p:txBody>
      </p:sp>
      <p:sp>
        <p:nvSpPr>
          <p:cNvPr id="5" name="Footer Placeholder 4">
            <a:extLst>
              <a:ext uri="{FF2B5EF4-FFF2-40B4-BE49-F238E27FC236}">
                <a16:creationId xmlns:a16="http://schemas.microsoft.com/office/drawing/2014/main" id="{E4907935-8361-6741-969B-5A9C5146C1CC}"/>
              </a:ext>
            </a:extLst>
          </p:cNvPr>
          <p:cNvSpPr>
            <a:spLocks noGrp="1"/>
          </p:cNvSpPr>
          <p:nvPr>
            <p:ph type="ftr" sz="quarter" idx="11"/>
          </p:nvPr>
        </p:nvSpPr>
        <p:spPr/>
        <p:txBody>
          <a:bodyPr/>
          <a:lstStyle>
            <a:lvl1pPr>
              <a:defRPr b="0" i="0">
                <a:latin typeface="Helvetica Neue" panose="02000503000000020004" pitchFamily="2" charset="0"/>
              </a:defRPr>
            </a:lvl1pPr>
          </a:lstStyle>
          <a:p>
            <a:endParaRPr lang="en-US" dirty="0"/>
          </a:p>
        </p:txBody>
      </p:sp>
      <p:sp>
        <p:nvSpPr>
          <p:cNvPr id="6" name="Slide Number Placeholder 5">
            <a:extLst>
              <a:ext uri="{FF2B5EF4-FFF2-40B4-BE49-F238E27FC236}">
                <a16:creationId xmlns:a16="http://schemas.microsoft.com/office/drawing/2014/main" id="{809ED4C5-D469-844A-8DE9-D9DEC5104876}"/>
              </a:ext>
            </a:extLst>
          </p:cNvPr>
          <p:cNvSpPr>
            <a:spLocks noGrp="1"/>
          </p:cNvSpPr>
          <p:nvPr>
            <p:ph type="sldNum" sz="quarter" idx="12"/>
          </p:nvPr>
        </p:nvSpPr>
        <p:spPr/>
        <p:txBody>
          <a:bodyPr/>
          <a:lstStyle>
            <a:lvl1pPr>
              <a:defRPr b="0" i="0">
                <a:latin typeface="Helvetica Neue" panose="02000503000000020004" pitchFamily="2" charset="0"/>
              </a:defRPr>
            </a:lvl1pPr>
          </a:lstStyle>
          <a:p>
            <a:fld id="{E3E512E2-F088-2A47-855C-B3B6007EFC4E}" type="slidenum">
              <a:rPr lang="en-US" smtClean="0"/>
              <a:pPr/>
              <a:t>‹#›</a:t>
            </a:fld>
            <a:endParaRPr lang="en-US" dirty="0"/>
          </a:p>
        </p:txBody>
      </p:sp>
    </p:spTree>
    <p:extLst>
      <p:ext uri="{BB962C8B-B14F-4D97-AF65-F5344CB8AC3E}">
        <p14:creationId xmlns:p14="http://schemas.microsoft.com/office/powerpoint/2010/main" val="24859778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5B403A-722D-9E48-8B8B-3C03F32869ED}"/>
              </a:ext>
            </a:extLst>
          </p:cNvPr>
          <p:cNvSpPr>
            <a:spLocks noGrp="1"/>
          </p:cNvSpPr>
          <p:nvPr>
            <p:ph type="title"/>
          </p:nvPr>
        </p:nvSpPr>
        <p:spPr/>
        <p:txBody>
          <a:bodyPr/>
          <a:lstStyle>
            <a:lvl1pPr>
              <a:defRPr b="0" i="0">
                <a:latin typeface="Helvetica Neue" panose="02000503000000020004" pitchFamily="2" charset="0"/>
              </a:defRPr>
            </a:lvl1pPr>
          </a:lstStyle>
          <a:p>
            <a:r>
              <a:rPr lang="en-US" dirty="0"/>
              <a:t>Click to edit Master title style</a:t>
            </a:r>
          </a:p>
        </p:txBody>
      </p:sp>
      <p:sp>
        <p:nvSpPr>
          <p:cNvPr id="3" name="Content Placeholder 2">
            <a:extLst>
              <a:ext uri="{FF2B5EF4-FFF2-40B4-BE49-F238E27FC236}">
                <a16:creationId xmlns:a16="http://schemas.microsoft.com/office/drawing/2014/main" id="{C443F5B9-1D74-844B-A401-1CF6870B4127}"/>
              </a:ext>
            </a:extLst>
          </p:cNvPr>
          <p:cNvSpPr>
            <a:spLocks noGrp="1"/>
          </p:cNvSpPr>
          <p:nvPr>
            <p:ph sz="half" idx="1"/>
          </p:nvPr>
        </p:nvSpPr>
        <p:spPr>
          <a:xfrm>
            <a:off x="838200" y="1825625"/>
            <a:ext cx="5181600" cy="4351338"/>
          </a:xfrm>
        </p:spPr>
        <p:txBody>
          <a:bodyPr/>
          <a:lstStyle>
            <a:lvl1pPr>
              <a:defRPr b="0" i="0">
                <a:latin typeface="Helvetica Neue" panose="02000503000000020004" pitchFamily="2" charset="0"/>
              </a:defRPr>
            </a:lvl1pPr>
            <a:lvl2pPr>
              <a:defRPr b="0" i="0">
                <a:latin typeface="Helvetica Neue" panose="02000503000000020004" pitchFamily="2" charset="0"/>
              </a:defRPr>
            </a:lvl2pPr>
            <a:lvl3pPr>
              <a:defRPr b="0" i="0">
                <a:latin typeface="Helvetica Neue" panose="02000503000000020004" pitchFamily="2" charset="0"/>
              </a:defRPr>
            </a:lvl3pPr>
            <a:lvl4pPr>
              <a:defRPr b="0" i="0">
                <a:latin typeface="Helvetica Neue" panose="02000503000000020004" pitchFamily="2" charset="0"/>
              </a:defRPr>
            </a:lvl4pPr>
            <a:lvl5pPr>
              <a:defRPr b="0" i="0">
                <a:latin typeface="Helvetica Neue" panose="02000503000000020004" pitchFamily="2"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a:extLst>
              <a:ext uri="{FF2B5EF4-FFF2-40B4-BE49-F238E27FC236}">
                <a16:creationId xmlns:a16="http://schemas.microsoft.com/office/drawing/2014/main" id="{BC8D05BC-AD51-3246-AC4B-D801080248D3}"/>
              </a:ext>
            </a:extLst>
          </p:cNvPr>
          <p:cNvSpPr>
            <a:spLocks noGrp="1"/>
          </p:cNvSpPr>
          <p:nvPr>
            <p:ph sz="half" idx="2"/>
          </p:nvPr>
        </p:nvSpPr>
        <p:spPr>
          <a:xfrm>
            <a:off x="6172200" y="1825625"/>
            <a:ext cx="5181600" cy="4351338"/>
          </a:xfrm>
        </p:spPr>
        <p:txBody>
          <a:bodyPr/>
          <a:lstStyle>
            <a:lvl1pPr>
              <a:defRPr b="0" i="0">
                <a:latin typeface="Helvetica Neue" panose="02000503000000020004" pitchFamily="2" charset="0"/>
              </a:defRPr>
            </a:lvl1pPr>
            <a:lvl2pPr>
              <a:defRPr b="0" i="0">
                <a:latin typeface="Helvetica Neue" panose="02000503000000020004" pitchFamily="2" charset="0"/>
              </a:defRPr>
            </a:lvl2pPr>
            <a:lvl3pPr>
              <a:defRPr b="0" i="0">
                <a:latin typeface="Helvetica Neue" panose="02000503000000020004" pitchFamily="2" charset="0"/>
              </a:defRPr>
            </a:lvl3pPr>
            <a:lvl4pPr>
              <a:defRPr b="0" i="0">
                <a:latin typeface="Helvetica Neue" panose="02000503000000020004" pitchFamily="2" charset="0"/>
              </a:defRPr>
            </a:lvl4pPr>
            <a:lvl5pPr>
              <a:defRPr b="0" i="0">
                <a:latin typeface="Helvetica Neue" panose="02000503000000020004" pitchFamily="2"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a:extLst>
              <a:ext uri="{FF2B5EF4-FFF2-40B4-BE49-F238E27FC236}">
                <a16:creationId xmlns:a16="http://schemas.microsoft.com/office/drawing/2014/main" id="{65FFCC5E-0F4F-2845-AB6B-FE09A883F67C}"/>
              </a:ext>
            </a:extLst>
          </p:cNvPr>
          <p:cNvSpPr>
            <a:spLocks noGrp="1"/>
          </p:cNvSpPr>
          <p:nvPr>
            <p:ph type="dt" sz="half" idx="10"/>
          </p:nvPr>
        </p:nvSpPr>
        <p:spPr/>
        <p:txBody>
          <a:bodyPr/>
          <a:lstStyle>
            <a:lvl1pPr>
              <a:defRPr b="0" i="0">
                <a:latin typeface="Helvetica Neue" panose="02000503000000020004" pitchFamily="2" charset="0"/>
              </a:defRPr>
            </a:lvl1pPr>
          </a:lstStyle>
          <a:p>
            <a:fld id="{243593A6-FEA6-D442-AECA-61550EF7EDE7}" type="datetimeFigureOut">
              <a:rPr lang="en-US" smtClean="0"/>
              <a:pPr/>
              <a:t>1/31/19</a:t>
            </a:fld>
            <a:endParaRPr lang="en-US" dirty="0"/>
          </a:p>
        </p:txBody>
      </p:sp>
      <p:sp>
        <p:nvSpPr>
          <p:cNvPr id="6" name="Footer Placeholder 5">
            <a:extLst>
              <a:ext uri="{FF2B5EF4-FFF2-40B4-BE49-F238E27FC236}">
                <a16:creationId xmlns:a16="http://schemas.microsoft.com/office/drawing/2014/main" id="{D0B3366B-083B-CB41-AEB8-6A5A60B5D21B}"/>
              </a:ext>
            </a:extLst>
          </p:cNvPr>
          <p:cNvSpPr>
            <a:spLocks noGrp="1"/>
          </p:cNvSpPr>
          <p:nvPr>
            <p:ph type="ftr" sz="quarter" idx="11"/>
          </p:nvPr>
        </p:nvSpPr>
        <p:spPr/>
        <p:txBody>
          <a:bodyPr/>
          <a:lstStyle>
            <a:lvl1pPr>
              <a:defRPr b="0" i="0">
                <a:latin typeface="Helvetica Neue" panose="02000503000000020004" pitchFamily="2" charset="0"/>
              </a:defRPr>
            </a:lvl1pPr>
          </a:lstStyle>
          <a:p>
            <a:endParaRPr lang="en-US" dirty="0"/>
          </a:p>
        </p:txBody>
      </p:sp>
      <p:sp>
        <p:nvSpPr>
          <p:cNvPr id="7" name="Slide Number Placeholder 6">
            <a:extLst>
              <a:ext uri="{FF2B5EF4-FFF2-40B4-BE49-F238E27FC236}">
                <a16:creationId xmlns:a16="http://schemas.microsoft.com/office/drawing/2014/main" id="{296F43B8-4782-014A-9208-55F563C409E6}"/>
              </a:ext>
            </a:extLst>
          </p:cNvPr>
          <p:cNvSpPr>
            <a:spLocks noGrp="1"/>
          </p:cNvSpPr>
          <p:nvPr>
            <p:ph type="sldNum" sz="quarter" idx="12"/>
          </p:nvPr>
        </p:nvSpPr>
        <p:spPr/>
        <p:txBody>
          <a:bodyPr/>
          <a:lstStyle>
            <a:lvl1pPr>
              <a:defRPr b="0" i="0">
                <a:latin typeface="Helvetica Neue" panose="02000503000000020004" pitchFamily="2" charset="0"/>
              </a:defRPr>
            </a:lvl1pPr>
          </a:lstStyle>
          <a:p>
            <a:fld id="{E3E512E2-F088-2A47-855C-B3B6007EFC4E}" type="slidenum">
              <a:rPr lang="en-US" smtClean="0"/>
              <a:pPr/>
              <a:t>‹#›</a:t>
            </a:fld>
            <a:endParaRPr lang="en-US" dirty="0"/>
          </a:p>
        </p:txBody>
      </p:sp>
    </p:spTree>
    <p:extLst>
      <p:ext uri="{BB962C8B-B14F-4D97-AF65-F5344CB8AC3E}">
        <p14:creationId xmlns:p14="http://schemas.microsoft.com/office/powerpoint/2010/main" val="346109925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4DBEA8-C326-F043-8534-0CD9BF2C05B7}"/>
              </a:ext>
            </a:extLst>
          </p:cNvPr>
          <p:cNvSpPr>
            <a:spLocks noGrp="1"/>
          </p:cNvSpPr>
          <p:nvPr>
            <p:ph type="title"/>
          </p:nvPr>
        </p:nvSpPr>
        <p:spPr>
          <a:xfrm>
            <a:off x="839788" y="365125"/>
            <a:ext cx="10515600" cy="1325563"/>
          </a:xfrm>
        </p:spPr>
        <p:txBody>
          <a:bodyPr/>
          <a:lstStyle>
            <a:lvl1pPr>
              <a:defRPr b="0" i="0">
                <a:latin typeface="Helvetica Neue" panose="02000503000000020004" pitchFamily="2" charset="0"/>
              </a:defRPr>
            </a:lvl1pPr>
          </a:lstStyle>
          <a:p>
            <a:r>
              <a:rPr lang="en-US" dirty="0"/>
              <a:t>Click to edit Master title style</a:t>
            </a:r>
          </a:p>
        </p:txBody>
      </p:sp>
      <p:sp>
        <p:nvSpPr>
          <p:cNvPr id="3" name="Text Placeholder 2">
            <a:extLst>
              <a:ext uri="{FF2B5EF4-FFF2-40B4-BE49-F238E27FC236}">
                <a16:creationId xmlns:a16="http://schemas.microsoft.com/office/drawing/2014/main" id="{79765F81-B8A0-A744-88C2-90AE3416E332}"/>
              </a:ext>
            </a:extLst>
          </p:cNvPr>
          <p:cNvSpPr>
            <a:spLocks noGrp="1"/>
          </p:cNvSpPr>
          <p:nvPr>
            <p:ph type="body" idx="1"/>
          </p:nvPr>
        </p:nvSpPr>
        <p:spPr>
          <a:xfrm>
            <a:off x="839788" y="1681163"/>
            <a:ext cx="5157787" cy="823912"/>
          </a:xfrm>
        </p:spPr>
        <p:txBody>
          <a:bodyPr anchor="b"/>
          <a:lstStyle>
            <a:lvl1pPr marL="0" indent="0">
              <a:buNone/>
              <a:defRPr sz="2400" b="0" i="0">
                <a:latin typeface="Helvetica Neue" panose="02000503000000020004" pitchFamily="2"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4" name="Content Placeholder 3">
            <a:extLst>
              <a:ext uri="{FF2B5EF4-FFF2-40B4-BE49-F238E27FC236}">
                <a16:creationId xmlns:a16="http://schemas.microsoft.com/office/drawing/2014/main" id="{868B3412-7909-F041-A083-DF5D8185BD1D}"/>
              </a:ext>
            </a:extLst>
          </p:cNvPr>
          <p:cNvSpPr>
            <a:spLocks noGrp="1"/>
          </p:cNvSpPr>
          <p:nvPr>
            <p:ph sz="half" idx="2"/>
          </p:nvPr>
        </p:nvSpPr>
        <p:spPr>
          <a:xfrm>
            <a:off x="839788" y="2505075"/>
            <a:ext cx="5157787" cy="3684588"/>
          </a:xfrm>
        </p:spPr>
        <p:txBody>
          <a:bodyPr/>
          <a:lstStyle>
            <a:lvl1pPr>
              <a:defRPr b="0" i="0">
                <a:latin typeface="Helvetica Neue" panose="02000503000000020004" pitchFamily="2" charset="0"/>
              </a:defRPr>
            </a:lvl1pPr>
            <a:lvl2pPr>
              <a:defRPr b="0" i="0">
                <a:latin typeface="Helvetica Neue" panose="02000503000000020004" pitchFamily="2" charset="0"/>
              </a:defRPr>
            </a:lvl2pPr>
            <a:lvl3pPr>
              <a:defRPr b="0" i="0">
                <a:latin typeface="Helvetica Neue" panose="02000503000000020004" pitchFamily="2" charset="0"/>
              </a:defRPr>
            </a:lvl3pPr>
            <a:lvl4pPr>
              <a:defRPr b="0" i="0">
                <a:latin typeface="Helvetica Neue" panose="02000503000000020004" pitchFamily="2" charset="0"/>
              </a:defRPr>
            </a:lvl4pPr>
            <a:lvl5pPr>
              <a:defRPr b="0" i="0">
                <a:latin typeface="Helvetica Neue" panose="02000503000000020004" pitchFamily="2"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a:extLst>
              <a:ext uri="{FF2B5EF4-FFF2-40B4-BE49-F238E27FC236}">
                <a16:creationId xmlns:a16="http://schemas.microsoft.com/office/drawing/2014/main" id="{3D35BC9A-EC16-704D-8BA0-F283FAF48ACD}"/>
              </a:ext>
            </a:extLst>
          </p:cNvPr>
          <p:cNvSpPr>
            <a:spLocks noGrp="1"/>
          </p:cNvSpPr>
          <p:nvPr>
            <p:ph type="body" sz="quarter" idx="3"/>
          </p:nvPr>
        </p:nvSpPr>
        <p:spPr>
          <a:xfrm>
            <a:off x="6172200" y="1681163"/>
            <a:ext cx="5183188" cy="823912"/>
          </a:xfrm>
        </p:spPr>
        <p:txBody>
          <a:bodyPr anchor="b"/>
          <a:lstStyle>
            <a:lvl1pPr marL="0" indent="0">
              <a:buNone/>
              <a:defRPr sz="2400" b="0" i="0">
                <a:latin typeface="Helvetica Neue" panose="02000503000000020004" pitchFamily="2"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6" name="Content Placeholder 5">
            <a:extLst>
              <a:ext uri="{FF2B5EF4-FFF2-40B4-BE49-F238E27FC236}">
                <a16:creationId xmlns:a16="http://schemas.microsoft.com/office/drawing/2014/main" id="{78166EFB-7B2F-C140-9700-75E7F394AFBB}"/>
              </a:ext>
            </a:extLst>
          </p:cNvPr>
          <p:cNvSpPr>
            <a:spLocks noGrp="1"/>
          </p:cNvSpPr>
          <p:nvPr>
            <p:ph sz="quarter" idx="4"/>
          </p:nvPr>
        </p:nvSpPr>
        <p:spPr>
          <a:xfrm>
            <a:off x="6172200" y="2505075"/>
            <a:ext cx="5183188" cy="3684588"/>
          </a:xfrm>
        </p:spPr>
        <p:txBody>
          <a:bodyPr/>
          <a:lstStyle>
            <a:lvl1pPr>
              <a:defRPr b="0" i="0">
                <a:latin typeface="Helvetica Neue" panose="02000503000000020004" pitchFamily="2" charset="0"/>
              </a:defRPr>
            </a:lvl1pPr>
            <a:lvl2pPr>
              <a:defRPr b="0" i="0">
                <a:latin typeface="Helvetica Neue" panose="02000503000000020004" pitchFamily="2" charset="0"/>
              </a:defRPr>
            </a:lvl2pPr>
            <a:lvl3pPr>
              <a:defRPr b="0" i="0">
                <a:latin typeface="Helvetica Neue" panose="02000503000000020004" pitchFamily="2" charset="0"/>
              </a:defRPr>
            </a:lvl3pPr>
            <a:lvl4pPr>
              <a:defRPr b="0" i="0">
                <a:latin typeface="Helvetica Neue" panose="02000503000000020004" pitchFamily="2" charset="0"/>
              </a:defRPr>
            </a:lvl4pPr>
            <a:lvl5pPr>
              <a:defRPr b="0" i="0">
                <a:latin typeface="Helvetica Neue" panose="02000503000000020004" pitchFamily="2"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a:extLst>
              <a:ext uri="{FF2B5EF4-FFF2-40B4-BE49-F238E27FC236}">
                <a16:creationId xmlns:a16="http://schemas.microsoft.com/office/drawing/2014/main" id="{48698C49-1C41-444F-B7C3-D4A44F3714A0}"/>
              </a:ext>
            </a:extLst>
          </p:cNvPr>
          <p:cNvSpPr>
            <a:spLocks noGrp="1"/>
          </p:cNvSpPr>
          <p:nvPr>
            <p:ph type="dt" sz="half" idx="10"/>
          </p:nvPr>
        </p:nvSpPr>
        <p:spPr/>
        <p:txBody>
          <a:bodyPr/>
          <a:lstStyle>
            <a:lvl1pPr>
              <a:defRPr b="0" i="0">
                <a:latin typeface="Helvetica Neue" panose="02000503000000020004" pitchFamily="2" charset="0"/>
              </a:defRPr>
            </a:lvl1pPr>
          </a:lstStyle>
          <a:p>
            <a:fld id="{243593A6-FEA6-D442-AECA-61550EF7EDE7}" type="datetimeFigureOut">
              <a:rPr lang="en-US" smtClean="0"/>
              <a:pPr/>
              <a:t>1/31/19</a:t>
            </a:fld>
            <a:endParaRPr lang="en-US" dirty="0"/>
          </a:p>
        </p:txBody>
      </p:sp>
      <p:sp>
        <p:nvSpPr>
          <p:cNvPr id="8" name="Footer Placeholder 7">
            <a:extLst>
              <a:ext uri="{FF2B5EF4-FFF2-40B4-BE49-F238E27FC236}">
                <a16:creationId xmlns:a16="http://schemas.microsoft.com/office/drawing/2014/main" id="{AE660473-A4E7-3D4F-95C3-3CE4C4B52E10}"/>
              </a:ext>
            </a:extLst>
          </p:cNvPr>
          <p:cNvSpPr>
            <a:spLocks noGrp="1"/>
          </p:cNvSpPr>
          <p:nvPr>
            <p:ph type="ftr" sz="quarter" idx="11"/>
          </p:nvPr>
        </p:nvSpPr>
        <p:spPr/>
        <p:txBody>
          <a:bodyPr/>
          <a:lstStyle>
            <a:lvl1pPr>
              <a:defRPr b="0" i="0">
                <a:latin typeface="Helvetica Neue" panose="02000503000000020004" pitchFamily="2" charset="0"/>
              </a:defRPr>
            </a:lvl1pPr>
          </a:lstStyle>
          <a:p>
            <a:endParaRPr lang="en-US" dirty="0"/>
          </a:p>
        </p:txBody>
      </p:sp>
      <p:sp>
        <p:nvSpPr>
          <p:cNvPr id="9" name="Slide Number Placeholder 8">
            <a:extLst>
              <a:ext uri="{FF2B5EF4-FFF2-40B4-BE49-F238E27FC236}">
                <a16:creationId xmlns:a16="http://schemas.microsoft.com/office/drawing/2014/main" id="{C4A12668-3D0D-DB4F-AAC3-06951F509940}"/>
              </a:ext>
            </a:extLst>
          </p:cNvPr>
          <p:cNvSpPr>
            <a:spLocks noGrp="1"/>
          </p:cNvSpPr>
          <p:nvPr>
            <p:ph type="sldNum" sz="quarter" idx="12"/>
          </p:nvPr>
        </p:nvSpPr>
        <p:spPr/>
        <p:txBody>
          <a:bodyPr/>
          <a:lstStyle>
            <a:lvl1pPr>
              <a:defRPr b="0" i="0">
                <a:latin typeface="Helvetica Neue" panose="02000503000000020004" pitchFamily="2" charset="0"/>
              </a:defRPr>
            </a:lvl1pPr>
          </a:lstStyle>
          <a:p>
            <a:fld id="{E3E512E2-F088-2A47-855C-B3B6007EFC4E}" type="slidenum">
              <a:rPr lang="en-US" smtClean="0"/>
              <a:pPr/>
              <a:t>‹#›</a:t>
            </a:fld>
            <a:endParaRPr lang="en-US" dirty="0"/>
          </a:p>
        </p:txBody>
      </p:sp>
    </p:spTree>
    <p:extLst>
      <p:ext uri="{BB962C8B-B14F-4D97-AF65-F5344CB8AC3E}">
        <p14:creationId xmlns:p14="http://schemas.microsoft.com/office/powerpoint/2010/main" val="321095811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9CD7B0-AB31-4344-902E-ED8A7225E9A7}"/>
              </a:ext>
            </a:extLst>
          </p:cNvPr>
          <p:cNvSpPr>
            <a:spLocks noGrp="1"/>
          </p:cNvSpPr>
          <p:nvPr>
            <p:ph type="title"/>
          </p:nvPr>
        </p:nvSpPr>
        <p:spPr/>
        <p:txBody>
          <a:bodyPr/>
          <a:lstStyle>
            <a:lvl1pPr>
              <a:defRPr b="0" i="0">
                <a:latin typeface="Helvetica Neue" panose="02000503000000020004" pitchFamily="2" charset="0"/>
              </a:defRPr>
            </a:lvl1pPr>
          </a:lstStyle>
          <a:p>
            <a:r>
              <a:rPr lang="en-US" dirty="0"/>
              <a:t>Click to edit Master title style</a:t>
            </a:r>
          </a:p>
        </p:txBody>
      </p:sp>
      <p:sp>
        <p:nvSpPr>
          <p:cNvPr id="3" name="Date Placeholder 2">
            <a:extLst>
              <a:ext uri="{FF2B5EF4-FFF2-40B4-BE49-F238E27FC236}">
                <a16:creationId xmlns:a16="http://schemas.microsoft.com/office/drawing/2014/main" id="{32CCE551-8C8F-D446-81A3-60AE91972ACF}"/>
              </a:ext>
            </a:extLst>
          </p:cNvPr>
          <p:cNvSpPr>
            <a:spLocks noGrp="1"/>
          </p:cNvSpPr>
          <p:nvPr>
            <p:ph type="dt" sz="half" idx="10"/>
          </p:nvPr>
        </p:nvSpPr>
        <p:spPr/>
        <p:txBody>
          <a:bodyPr/>
          <a:lstStyle>
            <a:lvl1pPr>
              <a:defRPr b="0" i="0">
                <a:latin typeface="Helvetica Neue" panose="02000503000000020004" pitchFamily="2" charset="0"/>
              </a:defRPr>
            </a:lvl1pPr>
          </a:lstStyle>
          <a:p>
            <a:fld id="{243593A6-FEA6-D442-AECA-61550EF7EDE7}" type="datetimeFigureOut">
              <a:rPr lang="en-US" smtClean="0"/>
              <a:pPr/>
              <a:t>1/31/19</a:t>
            </a:fld>
            <a:endParaRPr lang="en-US" dirty="0"/>
          </a:p>
        </p:txBody>
      </p:sp>
      <p:sp>
        <p:nvSpPr>
          <p:cNvPr id="4" name="Footer Placeholder 3">
            <a:extLst>
              <a:ext uri="{FF2B5EF4-FFF2-40B4-BE49-F238E27FC236}">
                <a16:creationId xmlns:a16="http://schemas.microsoft.com/office/drawing/2014/main" id="{6C3C0304-6CFB-3046-B736-2F67B5376C5D}"/>
              </a:ext>
            </a:extLst>
          </p:cNvPr>
          <p:cNvSpPr>
            <a:spLocks noGrp="1"/>
          </p:cNvSpPr>
          <p:nvPr>
            <p:ph type="ftr" sz="quarter" idx="11"/>
          </p:nvPr>
        </p:nvSpPr>
        <p:spPr/>
        <p:txBody>
          <a:bodyPr/>
          <a:lstStyle>
            <a:lvl1pPr>
              <a:defRPr b="0" i="0">
                <a:latin typeface="Helvetica Neue" panose="02000503000000020004" pitchFamily="2" charset="0"/>
              </a:defRPr>
            </a:lvl1pPr>
          </a:lstStyle>
          <a:p>
            <a:endParaRPr lang="en-US" dirty="0"/>
          </a:p>
        </p:txBody>
      </p:sp>
      <p:sp>
        <p:nvSpPr>
          <p:cNvPr id="5" name="Slide Number Placeholder 4">
            <a:extLst>
              <a:ext uri="{FF2B5EF4-FFF2-40B4-BE49-F238E27FC236}">
                <a16:creationId xmlns:a16="http://schemas.microsoft.com/office/drawing/2014/main" id="{5F5943C9-1FF8-134F-99B4-659E853E5FE4}"/>
              </a:ext>
            </a:extLst>
          </p:cNvPr>
          <p:cNvSpPr>
            <a:spLocks noGrp="1"/>
          </p:cNvSpPr>
          <p:nvPr>
            <p:ph type="sldNum" sz="quarter" idx="12"/>
          </p:nvPr>
        </p:nvSpPr>
        <p:spPr/>
        <p:txBody>
          <a:bodyPr/>
          <a:lstStyle>
            <a:lvl1pPr>
              <a:defRPr b="0" i="0">
                <a:latin typeface="Helvetica Neue" panose="02000503000000020004" pitchFamily="2" charset="0"/>
              </a:defRPr>
            </a:lvl1pPr>
          </a:lstStyle>
          <a:p>
            <a:fld id="{E3E512E2-F088-2A47-855C-B3B6007EFC4E}" type="slidenum">
              <a:rPr lang="en-US" smtClean="0"/>
              <a:pPr/>
              <a:t>‹#›</a:t>
            </a:fld>
            <a:endParaRPr lang="en-US" dirty="0"/>
          </a:p>
        </p:txBody>
      </p:sp>
    </p:spTree>
    <p:extLst>
      <p:ext uri="{BB962C8B-B14F-4D97-AF65-F5344CB8AC3E}">
        <p14:creationId xmlns:p14="http://schemas.microsoft.com/office/powerpoint/2010/main" val="248167274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1C5B55F-E5B4-D240-901A-7262B2EE1C83}"/>
              </a:ext>
            </a:extLst>
          </p:cNvPr>
          <p:cNvSpPr>
            <a:spLocks noGrp="1"/>
          </p:cNvSpPr>
          <p:nvPr>
            <p:ph type="dt" sz="half" idx="10"/>
          </p:nvPr>
        </p:nvSpPr>
        <p:spPr/>
        <p:txBody>
          <a:bodyPr/>
          <a:lstStyle>
            <a:lvl1pPr>
              <a:defRPr b="0" i="0">
                <a:latin typeface="Helvetica Neue" panose="02000503000000020004" pitchFamily="2" charset="0"/>
              </a:defRPr>
            </a:lvl1pPr>
          </a:lstStyle>
          <a:p>
            <a:fld id="{243593A6-FEA6-D442-AECA-61550EF7EDE7}" type="datetimeFigureOut">
              <a:rPr lang="en-US" smtClean="0"/>
              <a:pPr/>
              <a:t>1/31/19</a:t>
            </a:fld>
            <a:endParaRPr lang="en-US" dirty="0"/>
          </a:p>
        </p:txBody>
      </p:sp>
      <p:sp>
        <p:nvSpPr>
          <p:cNvPr id="3" name="Footer Placeholder 2">
            <a:extLst>
              <a:ext uri="{FF2B5EF4-FFF2-40B4-BE49-F238E27FC236}">
                <a16:creationId xmlns:a16="http://schemas.microsoft.com/office/drawing/2014/main" id="{92CB0EF4-2933-FB4E-8614-4937AE318CE6}"/>
              </a:ext>
            </a:extLst>
          </p:cNvPr>
          <p:cNvSpPr>
            <a:spLocks noGrp="1"/>
          </p:cNvSpPr>
          <p:nvPr>
            <p:ph type="ftr" sz="quarter" idx="11"/>
          </p:nvPr>
        </p:nvSpPr>
        <p:spPr/>
        <p:txBody>
          <a:bodyPr/>
          <a:lstStyle>
            <a:lvl1pPr>
              <a:defRPr b="0" i="0">
                <a:latin typeface="Helvetica Neue" panose="02000503000000020004" pitchFamily="2" charset="0"/>
              </a:defRPr>
            </a:lvl1pPr>
          </a:lstStyle>
          <a:p>
            <a:endParaRPr lang="en-US" dirty="0"/>
          </a:p>
        </p:txBody>
      </p:sp>
      <p:sp>
        <p:nvSpPr>
          <p:cNvPr id="4" name="Slide Number Placeholder 3">
            <a:extLst>
              <a:ext uri="{FF2B5EF4-FFF2-40B4-BE49-F238E27FC236}">
                <a16:creationId xmlns:a16="http://schemas.microsoft.com/office/drawing/2014/main" id="{1721C204-579B-AD48-8F72-D05A5B15C1FE}"/>
              </a:ext>
            </a:extLst>
          </p:cNvPr>
          <p:cNvSpPr>
            <a:spLocks noGrp="1"/>
          </p:cNvSpPr>
          <p:nvPr>
            <p:ph type="sldNum" sz="quarter" idx="12"/>
          </p:nvPr>
        </p:nvSpPr>
        <p:spPr/>
        <p:txBody>
          <a:bodyPr/>
          <a:lstStyle>
            <a:lvl1pPr>
              <a:defRPr b="0" i="0">
                <a:latin typeface="Helvetica Neue" panose="02000503000000020004" pitchFamily="2" charset="0"/>
              </a:defRPr>
            </a:lvl1pPr>
          </a:lstStyle>
          <a:p>
            <a:fld id="{E3E512E2-F088-2A47-855C-B3B6007EFC4E}" type="slidenum">
              <a:rPr lang="en-US" smtClean="0"/>
              <a:pPr/>
              <a:t>‹#›</a:t>
            </a:fld>
            <a:endParaRPr lang="en-US" dirty="0"/>
          </a:p>
        </p:txBody>
      </p:sp>
    </p:spTree>
    <p:extLst>
      <p:ext uri="{BB962C8B-B14F-4D97-AF65-F5344CB8AC3E}">
        <p14:creationId xmlns:p14="http://schemas.microsoft.com/office/powerpoint/2010/main" val="165348045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70450E-D6AD-1D42-A2EC-241399CD91E8}"/>
              </a:ext>
            </a:extLst>
          </p:cNvPr>
          <p:cNvSpPr>
            <a:spLocks noGrp="1"/>
          </p:cNvSpPr>
          <p:nvPr>
            <p:ph type="title"/>
          </p:nvPr>
        </p:nvSpPr>
        <p:spPr>
          <a:xfrm>
            <a:off x="839788" y="457200"/>
            <a:ext cx="3932237" cy="1600200"/>
          </a:xfrm>
        </p:spPr>
        <p:txBody>
          <a:bodyPr anchor="b"/>
          <a:lstStyle>
            <a:lvl1pPr>
              <a:defRPr sz="3200" b="0" i="0">
                <a:latin typeface="Helvetica Neue" panose="02000503000000020004" pitchFamily="2" charset="0"/>
              </a:defRPr>
            </a:lvl1pPr>
          </a:lstStyle>
          <a:p>
            <a:r>
              <a:rPr lang="en-US" dirty="0"/>
              <a:t>Click to edit Master title style</a:t>
            </a:r>
          </a:p>
        </p:txBody>
      </p:sp>
      <p:sp>
        <p:nvSpPr>
          <p:cNvPr id="3" name="Content Placeholder 2">
            <a:extLst>
              <a:ext uri="{FF2B5EF4-FFF2-40B4-BE49-F238E27FC236}">
                <a16:creationId xmlns:a16="http://schemas.microsoft.com/office/drawing/2014/main" id="{61B999FC-3DC7-6743-8186-B8F44818C8DD}"/>
              </a:ext>
            </a:extLst>
          </p:cNvPr>
          <p:cNvSpPr>
            <a:spLocks noGrp="1"/>
          </p:cNvSpPr>
          <p:nvPr>
            <p:ph idx="1"/>
          </p:nvPr>
        </p:nvSpPr>
        <p:spPr>
          <a:xfrm>
            <a:off x="5183188" y="987425"/>
            <a:ext cx="6172200" cy="4873625"/>
          </a:xfrm>
        </p:spPr>
        <p:txBody>
          <a:bodyPr/>
          <a:lstStyle>
            <a:lvl1pPr>
              <a:defRPr sz="3200" b="0" i="0">
                <a:latin typeface="Helvetica Neue" panose="02000503000000020004" pitchFamily="2" charset="0"/>
              </a:defRPr>
            </a:lvl1pPr>
            <a:lvl2pPr>
              <a:defRPr sz="2800" b="0" i="0">
                <a:latin typeface="Helvetica Neue" panose="02000503000000020004" pitchFamily="2" charset="0"/>
              </a:defRPr>
            </a:lvl2pPr>
            <a:lvl3pPr>
              <a:defRPr sz="2400" b="0" i="0">
                <a:latin typeface="Helvetica Neue" panose="02000503000000020004" pitchFamily="2" charset="0"/>
              </a:defRPr>
            </a:lvl3pPr>
            <a:lvl4pPr>
              <a:defRPr sz="2000" b="0" i="0">
                <a:latin typeface="Helvetica Neue" panose="02000503000000020004" pitchFamily="2" charset="0"/>
              </a:defRPr>
            </a:lvl4pPr>
            <a:lvl5pPr>
              <a:defRPr sz="2000" b="0" i="0">
                <a:latin typeface="Helvetica Neue" panose="02000503000000020004" pitchFamily="2" charset="0"/>
              </a:defRPr>
            </a:lvl5pPr>
            <a:lvl6pPr>
              <a:defRPr sz="2000"/>
            </a:lvl6pPr>
            <a:lvl7pPr>
              <a:defRPr sz="2000"/>
            </a:lvl7pPr>
            <a:lvl8pPr>
              <a:defRPr sz="2000"/>
            </a:lvl8pPr>
            <a:lvl9pPr>
              <a:defRPr sz="2000"/>
            </a:lvl9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a:extLst>
              <a:ext uri="{FF2B5EF4-FFF2-40B4-BE49-F238E27FC236}">
                <a16:creationId xmlns:a16="http://schemas.microsoft.com/office/drawing/2014/main" id="{A41C2C7E-5888-1749-8567-E95E87CAFF49}"/>
              </a:ext>
            </a:extLst>
          </p:cNvPr>
          <p:cNvSpPr>
            <a:spLocks noGrp="1"/>
          </p:cNvSpPr>
          <p:nvPr>
            <p:ph type="body" sz="half" idx="2"/>
          </p:nvPr>
        </p:nvSpPr>
        <p:spPr>
          <a:xfrm>
            <a:off x="839788" y="2057400"/>
            <a:ext cx="3932237" cy="3811588"/>
          </a:xfrm>
        </p:spPr>
        <p:txBody>
          <a:bodyPr/>
          <a:lstStyle>
            <a:lvl1pPr marL="0" indent="0">
              <a:buNone/>
              <a:defRPr sz="1600" b="0" i="0">
                <a:latin typeface="Helvetica Neue" panose="02000503000000020004" pitchFamily="2"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Edit Master text styles</a:t>
            </a:r>
          </a:p>
        </p:txBody>
      </p:sp>
      <p:sp>
        <p:nvSpPr>
          <p:cNvPr id="5" name="Date Placeholder 4">
            <a:extLst>
              <a:ext uri="{FF2B5EF4-FFF2-40B4-BE49-F238E27FC236}">
                <a16:creationId xmlns:a16="http://schemas.microsoft.com/office/drawing/2014/main" id="{D1F2A650-8E75-6D49-8004-DD6692981F2E}"/>
              </a:ext>
            </a:extLst>
          </p:cNvPr>
          <p:cNvSpPr>
            <a:spLocks noGrp="1"/>
          </p:cNvSpPr>
          <p:nvPr>
            <p:ph type="dt" sz="half" idx="10"/>
          </p:nvPr>
        </p:nvSpPr>
        <p:spPr/>
        <p:txBody>
          <a:bodyPr/>
          <a:lstStyle>
            <a:lvl1pPr>
              <a:defRPr b="0" i="0">
                <a:latin typeface="Helvetica Neue" panose="02000503000000020004" pitchFamily="2" charset="0"/>
              </a:defRPr>
            </a:lvl1pPr>
          </a:lstStyle>
          <a:p>
            <a:fld id="{243593A6-FEA6-D442-AECA-61550EF7EDE7}" type="datetimeFigureOut">
              <a:rPr lang="en-US" smtClean="0"/>
              <a:pPr/>
              <a:t>1/31/19</a:t>
            </a:fld>
            <a:endParaRPr lang="en-US" dirty="0"/>
          </a:p>
        </p:txBody>
      </p:sp>
      <p:sp>
        <p:nvSpPr>
          <p:cNvPr id="6" name="Footer Placeholder 5">
            <a:extLst>
              <a:ext uri="{FF2B5EF4-FFF2-40B4-BE49-F238E27FC236}">
                <a16:creationId xmlns:a16="http://schemas.microsoft.com/office/drawing/2014/main" id="{B64E4D33-4771-E94A-9DA0-29E240868F22}"/>
              </a:ext>
            </a:extLst>
          </p:cNvPr>
          <p:cNvSpPr>
            <a:spLocks noGrp="1"/>
          </p:cNvSpPr>
          <p:nvPr>
            <p:ph type="ftr" sz="quarter" idx="11"/>
          </p:nvPr>
        </p:nvSpPr>
        <p:spPr/>
        <p:txBody>
          <a:bodyPr/>
          <a:lstStyle>
            <a:lvl1pPr>
              <a:defRPr b="0" i="0">
                <a:latin typeface="Helvetica Neue" panose="02000503000000020004" pitchFamily="2" charset="0"/>
              </a:defRPr>
            </a:lvl1pPr>
          </a:lstStyle>
          <a:p>
            <a:endParaRPr lang="en-US" dirty="0"/>
          </a:p>
        </p:txBody>
      </p:sp>
      <p:sp>
        <p:nvSpPr>
          <p:cNvPr id="7" name="Slide Number Placeholder 6">
            <a:extLst>
              <a:ext uri="{FF2B5EF4-FFF2-40B4-BE49-F238E27FC236}">
                <a16:creationId xmlns:a16="http://schemas.microsoft.com/office/drawing/2014/main" id="{19AC833C-CC2D-204F-8E73-41C34F9CB971}"/>
              </a:ext>
            </a:extLst>
          </p:cNvPr>
          <p:cNvSpPr>
            <a:spLocks noGrp="1"/>
          </p:cNvSpPr>
          <p:nvPr>
            <p:ph type="sldNum" sz="quarter" idx="12"/>
          </p:nvPr>
        </p:nvSpPr>
        <p:spPr/>
        <p:txBody>
          <a:bodyPr/>
          <a:lstStyle>
            <a:lvl1pPr>
              <a:defRPr b="0" i="0">
                <a:latin typeface="Helvetica Neue" panose="02000503000000020004" pitchFamily="2" charset="0"/>
              </a:defRPr>
            </a:lvl1pPr>
          </a:lstStyle>
          <a:p>
            <a:fld id="{E3E512E2-F088-2A47-855C-B3B6007EFC4E}" type="slidenum">
              <a:rPr lang="en-US" smtClean="0"/>
              <a:pPr/>
              <a:t>‹#›</a:t>
            </a:fld>
            <a:endParaRPr lang="en-US" dirty="0"/>
          </a:p>
        </p:txBody>
      </p:sp>
    </p:spTree>
    <p:extLst>
      <p:ext uri="{BB962C8B-B14F-4D97-AF65-F5344CB8AC3E}">
        <p14:creationId xmlns:p14="http://schemas.microsoft.com/office/powerpoint/2010/main" val="304416818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D3794C-9E1A-2B48-B847-B8968711CBED}"/>
              </a:ext>
            </a:extLst>
          </p:cNvPr>
          <p:cNvSpPr>
            <a:spLocks noGrp="1"/>
          </p:cNvSpPr>
          <p:nvPr>
            <p:ph type="title"/>
          </p:nvPr>
        </p:nvSpPr>
        <p:spPr>
          <a:xfrm>
            <a:off x="839788" y="457200"/>
            <a:ext cx="3932237" cy="1600200"/>
          </a:xfrm>
        </p:spPr>
        <p:txBody>
          <a:bodyPr anchor="b"/>
          <a:lstStyle>
            <a:lvl1pPr>
              <a:defRPr sz="3200" b="0" i="0">
                <a:latin typeface="Helvetica Neue" panose="02000503000000020004" pitchFamily="2" charset="0"/>
              </a:defRPr>
            </a:lvl1pPr>
          </a:lstStyle>
          <a:p>
            <a:r>
              <a:rPr lang="en-US" dirty="0"/>
              <a:t>Click to edit Master title style</a:t>
            </a:r>
          </a:p>
        </p:txBody>
      </p:sp>
      <p:sp>
        <p:nvSpPr>
          <p:cNvPr id="3" name="Picture Placeholder 2">
            <a:extLst>
              <a:ext uri="{FF2B5EF4-FFF2-40B4-BE49-F238E27FC236}">
                <a16:creationId xmlns:a16="http://schemas.microsoft.com/office/drawing/2014/main" id="{3B8BFCCF-1965-6B48-88AC-1490037259FA}"/>
              </a:ext>
            </a:extLst>
          </p:cNvPr>
          <p:cNvSpPr>
            <a:spLocks noGrp="1"/>
          </p:cNvSpPr>
          <p:nvPr>
            <p:ph type="pic" idx="1"/>
          </p:nvPr>
        </p:nvSpPr>
        <p:spPr>
          <a:xfrm>
            <a:off x="5183188" y="987425"/>
            <a:ext cx="6172200" cy="4873625"/>
          </a:xfrm>
        </p:spPr>
        <p:txBody>
          <a:bodyPr/>
          <a:lstStyle>
            <a:lvl1pPr marL="0" indent="0">
              <a:buNone/>
              <a:defRPr sz="3200" b="0" i="0">
                <a:latin typeface="Helvetica Neue" panose="02000503000000020004" pitchFamily="2"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a:extLst>
              <a:ext uri="{FF2B5EF4-FFF2-40B4-BE49-F238E27FC236}">
                <a16:creationId xmlns:a16="http://schemas.microsoft.com/office/drawing/2014/main" id="{88099933-F992-2044-968E-EE9ABBCCCE20}"/>
              </a:ext>
            </a:extLst>
          </p:cNvPr>
          <p:cNvSpPr>
            <a:spLocks noGrp="1"/>
          </p:cNvSpPr>
          <p:nvPr>
            <p:ph type="body" sz="half" idx="2"/>
          </p:nvPr>
        </p:nvSpPr>
        <p:spPr>
          <a:xfrm>
            <a:off x="839788" y="2057400"/>
            <a:ext cx="3932237" cy="3811588"/>
          </a:xfrm>
        </p:spPr>
        <p:txBody>
          <a:bodyPr/>
          <a:lstStyle>
            <a:lvl1pPr marL="0" indent="0">
              <a:buNone/>
              <a:defRPr sz="1600" b="0" i="0">
                <a:latin typeface="Helvetica Neue" panose="02000503000000020004" pitchFamily="2"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Edit Master text styles</a:t>
            </a:r>
          </a:p>
        </p:txBody>
      </p:sp>
      <p:sp>
        <p:nvSpPr>
          <p:cNvPr id="5" name="Date Placeholder 4">
            <a:extLst>
              <a:ext uri="{FF2B5EF4-FFF2-40B4-BE49-F238E27FC236}">
                <a16:creationId xmlns:a16="http://schemas.microsoft.com/office/drawing/2014/main" id="{15A0E99E-C4FB-E143-83F1-7AF40F7100AC}"/>
              </a:ext>
            </a:extLst>
          </p:cNvPr>
          <p:cNvSpPr>
            <a:spLocks noGrp="1"/>
          </p:cNvSpPr>
          <p:nvPr>
            <p:ph type="dt" sz="half" idx="10"/>
          </p:nvPr>
        </p:nvSpPr>
        <p:spPr/>
        <p:txBody>
          <a:bodyPr/>
          <a:lstStyle>
            <a:lvl1pPr>
              <a:defRPr b="0" i="0">
                <a:latin typeface="Helvetica Neue" panose="02000503000000020004" pitchFamily="2" charset="0"/>
              </a:defRPr>
            </a:lvl1pPr>
          </a:lstStyle>
          <a:p>
            <a:fld id="{243593A6-FEA6-D442-AECA-61550EF7EDE7}" type="datetimeFigureOut">
              <a:rPr lang="en-US" smtClean="0"/>
              <a:pPr/>
              <a:t>1/31/19</a:t>
            </a:fld>
            <a:endParaRPr lang="en-US" dirty="0"/>
          </a:p>
        </p:txBody>
      </p:sp>
      <p:sp>
        <p:nvSpPr>
          <p:cNvPr id="6" name="Footer Placeholder 5">
            <a:extLst>
              <a:ext uri="{FF2B5EF4-FFF2-40B4-BE49-F238E27FC236}">
                <a16:creationId xmlns:a16="http://schemas.microsoft.com/office/drawing/2014/main" id="{62C5B6A6-90DB-EF4C-A8F0-F431AC94473A}"/>
              </a:ext>
            </a:extLst>
          </p:cNvPr>
          <p:cNvSpPr>
            <a:spLocks noGrp="1"/>
          </p:cNvSpPr>
          <p:nvPr>
            <p:ph type="ftr" sz="quarter" idx="11"/>
          </p:nvPr>
        </p:nvSpPr>
        <p:spPr/>
        <p:txBody>
          <a:bodyPr/>
          <a:lstStyle>
            <a:lvl1pPr>
              <a:defRPr b="0" i="0">
                <a:latin typeface="Helvetica Neue" panose="02000503000000020004" pitchFamily="2" charset="0"/>
              </a:defRPr>
            </a:lvl1pPr>
          </a:lstStyle>
          <a:p>
            <a:endParaRPr lang="en-US" dirty="0"/>
          </a:p>
        </p:txBody>
      </p:sp>
      <p:sp>
        <p:nvSpPr>
          <p:cNvPr id="7" name="Slide Number Placeholder 6">
            <a:extLst>
              <a:ext uri="{FF2B5EF4-FFF2-40B4-BE49-F238E27FC236}">
                <a16:creationId xmlns:a16="http://schemas.microsoft.com/office/drawing/2014/main" id="{B055FB45-9089-0E47-AD04-194853BA00A7}"/>
              </a:ext>
            </a:extLst>
          </p:cNvPr>
          <p:cNvSpPr>
            <a:spLocks noGrp="1"/>
          </p:cNvSpPr>
          <p:nvPr>
            <p:ph type="sldNum" sz="quarter" idx="12"/>
          </p:nvPr>
        </p:nvSpPr>
        <p:spPr/>
        <p:txBody>
          <a:bodyPr/>
          <a:lstStyle>
            <a:lvl1pPr>
              <a:defRPr b="0" i="0">
                <a:latin typeface="Helvetica Neue" panose="02000503000000020004" pitchFamily="2" charset="0"/>
              </a:defRPr>
            </a:lvl1pPr>
          </a:lstStyle>
          <a:p>
            <a:fld id="{E3E512E2-F088-2A47-855C-B3B6007EFC4E}" type="slidenum">
              <a:rPr lang="en-US" smtClean="0"/>
              <a:pPr/>
              <a:t>‹#›</a:t>
            </a:fld>
            <a:endParaRPr lang="en-US" dirty="0"/>
          </a:p>
        </p:txBody>
      </p:sp>
    </p:spTree>
    <p:extLst>
      <p:ext uri="{BB962C8B-B14F-4D97-AF65-F5344CB8AC3E}">
        <p14:creationId xmlns:p14="http://schemas.microsoft.com/office/powerpoint/2010/main" val="48589242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B9FBE16-7AFB-6C4A-B42D-1922650E8D8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BAED79BA-C33C-BD4E-9796-398C75691FA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683DC726-EB70-9B42-9EEC-3E570C31301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b="0" i="0">
                <a:solidFill>
                  <a:schemeClr val="tx1">
                    <a:tint val="75000"/>
                  </a:schemeClr>
                </a:solidFill>
                <a:latin typeface="Helvetica Neue" panose="02000503000000020004" pitchFamily="2" charset="0"/>
              </a:defRPr>
            </a:lvl1pPr>
          </a:lstStyle>
          <a:p>
            <a:fld id="{243593A6-FEA6-D442-AECA-61550EF7EDE7}" type="datetimeFigureOut">
              <a:rPr lang="en-US" smtClean="0"/>
              <a:pPr/>
              <a:t>1/31/19</a:t>
            </a:fld>
            <a:endParaRPr lang="en-US" dirty="0"/>
          </a:p>
        </p:txBody>
      </p:sp>
      <p:sp>
        <p:nvSpPr>
          <p:cNvPr id="5" name="Footer Placeholder 4">
            <a:extLst>
              <a:ext uri="{FF2B5EF4-FFF2-40B4-BE49-F238E27FC236}">
                <a16:creationId xmlns:a16="http://schemas.microsoft.com/office/drawing/2014/main" id="{19BEFD3B-5960-0447-A723-E7D07590D2B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b="0" i="0">
                <a:solidFill>
                  <a:schemeClr val="tx1">
                    <a:tint val="75000"/>
                  </a:schemeClr>
                </a:solidFill>
                <a:latin typeface="Helvetica Neue" panose="02000503000000020004" pitchFamily="2" charset="0"/>
              </a:defRPr>
            </a:lvl1pPr>
          </a:lstStyle>
          <a:p>
            <a:endParaRPr lang="en-US" dirty="0"/>
          </a:p>
        </p:txBody>
      </p:sp>
      <p:sp>
        <p:nvSpPr>
          <p:cNvPr id="6" name="Slide Number Placeholder 5">
            <a:extLst>
              <a:ext uri="{FF2B5EF4-FFF2-40B4-BE49-F238E27FC236}">
                <a16:creationId xmlns:a16="http://schemas.microsoft.com/office/drawing/2014/main" id="{2C30C32A-4057-814D-B5A8-6E40D5A5402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b="0" i="0">
                <a:solidFill>
                  <a:schemeClr val="tx1">
                    <a:tint val="75000"/>
                  </a:schemeClr>
                </a:solidFill>
                <a:latin typeface="Helvetica Neue" panose="02000503000000020004" pitchFamily="2" charset="0"/>
              </a:defRPr>
            </a:lvl1pPr>
          </a:lstStyle>
          <a:p>
            <a:fld id="{E3E512E2-F088-2A47-855C-B3B6007EFC4E}" type="slidenum">
              <a:rPr lang="en-US" smtClean="0"/>
              <a:pPr/>
              <a:t>‹#›</a:t>
            </a:fld>
            <a:endParaRPr lang="en-US" dirty="0"/>
          </a:p>
        </p:txBody>
      </p:sp>
    </p:spTree>
    <p:extLst>
      <p:ext uri="{BB962C8B-B14F-4D97-AF65-F5344CB8AC3E}">
        <p14:creationId xmlns:p14="http://schemas.microsoft.com/office/powerpoint/2010/main" val="283285393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Lst>
  <p:txStyles>
    <p:titleStyle>
      <a:lvl1pPr algn="l" defTabSz="914400" rtl="0" eaLnBrk="1" latinLnBrk="0" hangingPunct="1">
        <a:lnSpc>
          <a:spcPct val="90000"/>
        </a:lnSpc>
        <a:spcBef>
          <a:spcPct val="0"/>
        </a:spcBef>
        <a:buNone/>
        <a:defRPr sz="4400" b="0" i="0" kern="1200">
          <a:solidFill>
            <a:schemeClr val="tx1"/>
          </a:solidFill>
          <a:latin typeface="Helvetica Neue" panose="02000503000000020004" pitchFamily="2"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b="0" i="0" kern="1200">
          <a:solidFill>
            <a:schemeClr val="tx1"/>
          </a:solidFill>
          <a:latin typeface="Helvetica Neue" panose="02000503000000020004"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tx1"/>
          </a:solidFill>
          <a:latin typeface="Helvetica Neue" panose="02000503000000020004"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solidFill>
          <a:latin typeface="Helvetica Neue" panose="02000503000000020004"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Helvetica Neue" panose="02000503000000020004"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Helvetica Neue" panose="02000503000000020004"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4.xml"/></Relationships>
</file>

<file path=ppt/slides/_rels/slide10.xml.rels><?xml version="1.0" encoding="UTF-8" standalone="yes" ?><Relationships xmlns="http://schemas.openxmlformats.org/package/2006/relationships"><Relationship Id="rId3" Target="../media/image4.jpeg" Type="http://schemas.openxmlformats.org/officeDocument/2006/relationships/image"/><Relationship Id="rId2" Target="../media/image23.jpeg" Type="http://schemas.openxmlformats.org/officeDocument/2006/relationships/image"/><Relationship Id="rId1" Target="../slideLayouts/slideLayout13.xml" Type="http://schemas.openxmlformats.org/officeDocument/2006/relationships/slideLayout"/></Relationships>
</file>

<file path=ppt/slides/_rels/slide11.xml.rels><?xml version="1.0" encoding="UTF-8" standalone="yes" ?><Relationships xmlns="http://schemas.openxmlformats.org/package/2006/relationships"><Relationship Id="rId3" Target="../media/hdphoto5.wdp" Type="http://schemas.microsoft.com/office/2007/relationships/hdphoto"/><Relationship Id="rId2" Target="../media/image24.jpeg" Type="http://schemas.openxmlformats.org/officeDocument/2006/relationships/image"/><Relationship Id="rId1" Target="../slideLayouts/slideLayout13.xml" Type="http://schemas.openxmlformats.org/officeDocument/2006/relationships/slideLayout"/><Relationship Id="rId4" Target="../media/image4.jpeg" Type="http://schemas.openxmlformats.org/officeDocument/2006/relationships/image"/></Relationships>
</file>

<file path=ppt/slides/_rels/slide12.xml.rels><?xml version="1.0" encoding="UTF-8" standalone="yes" ?><Relationships xmlns="http://schemas.openxmlformats.org/package/2006/relationships"><Relationship Id="rId3" Target="../media/hdphoto6.wdp" Type="http://schemas.microsoft.com/office/2007/relationships/hdphoto"/><Relationship Id="rId2" Target="../media/image24.jpeg" Type="http://schemas.openxmlformats.org/officeDocument/2006/relationships/image"/><Relationship Id="rId1" Target="../slideLayouts/slideLayout13.xml" Type="http://schemas.openxmlformats.org/officeDocument/2006/relationships/slideLayout"/><Relationship Id="rId4" Target="../media/image4.jpeg" Type="http://schemas.openxmlformats.org/officeDocument/2006/relationships/image"/></Relationships>
</file>

<file path=ppt/slides/_rels/slide13.xml.rels><?xml version="1.0" encoding="UTF-8" standalone="yes" ?><Relationships xmlns="http://schemas.openxmlformats.org/package/2006/relationships"><Relationship Id="rId3" Target="../media/hdphoto7.wdp" Type="http://schemas.microsoft.com/office/2007/relationships/hdphoto"/><Relationship Id="rId2" Target="../media/image24.jpeg" Type="http://schemas.openxmlformats.org/officeDocument/2006/relationships/image"/><Relationship Id="rId1" Target="../slideLayouts/slideLayout13.xml" Type="http://schemas.openxmlformats.org/officeDocument/2006/relationships/slideLayout"/><Relationship Id="rId4" Target="../media/image4.jpeg" Type="http://schemas.openxmlformats.org/officeDocument/2006/relationships/image"/></Relationships>
</file>

<file path=ppt/slides/_rels/slide14.xml.rels><?xml version="1.0" encoding="UTF-8" standalone="yes" ?><Relationships xmlns="http://schemas.openxmlformats.org/package/2006/relationships"><Relationship Id="rId3" Target="../media/hdphoto8.wdp" Type="http://schemas.microsoft.com/office/2007/relationships/hdphoto"/><Relationship Id="rId2" Target="../media/image24.jpeg" Type="http://schemas.openxmlformats.org/officeDocument/2006/relationships/image"/><Relationship Id="rId1" Target="../slideLayouts/slideLayout13.xml" Type="http://schemas.openxmlformats.org/officeDocument/2006/relationships/slideLayout"/><Relationship Id="rId4" Target="../media/image4.jpeg" Type="http://schemas.openxmlformats.org/officeDocument/2006/relationships/image"/></Relationships>
</file>

<file path=ppt/slides/_rels/slide15.xml.rels><?xml version="1.0" encoding="UTF-8" standalone="yes" ?><Relationships xmlns="http://schemas.openxmlformats.org/package/2006/relationships"><Relationship Id="rId3" Target="../media/image25.jpeg" Type="http://schemas.openxmlformats.org/officeDocument/2006/relationships/image"/><Relationship Id="rId2" Target="../notesSlides/notesSlide7.xml" Type="http://schemas.openxmlformats.org/officeDocument/2006/relationships/notesSlide"/><Relationship Id="rId1" Target="../slideLayouts/slideLayout2.xml" Type="http://schemas.openxmlformats.org/officeDocument/2006/relationships/slideLayout"/><Relationship Id="rId6" Target="../media/image26.png" Type="http://schemas.openxmlformats.org/officeDocument/2006/relationships/image"/><Relationship Id="rId5" Target="../media/image4.jpeg" Type="http://schemas.openxmlformats.org/officeDocument/2006/relationships/image"/><Relationship Id="rId4" Target="../media/hdphoto9.wdp" Type="http://schemas.microsoft.com/office/2007/relationships/hdphoto"/></Relationships>
</file>

<file path=ppt/slides/_rels/slide16.xml.rels><?xml version="1.0" encoding="UTF-8" standalone="yes" ?><Relationships xmlns="http://schemas.openxmlformats.org/package/2006/relationships"><Relationship Id="rId8" Target="../media/image30.jpg" Type="http://schemas.openxmlformats.org/officeDocument/2006/relationships/image"/><Relationship Id="rId13" Target="../media/image4.jpeg" Type="http://schemas.openxmlformats.org/officeDocument/2006/relationships/image"/><Relationship Id="rId3" Target="../media/image25.jpeg" Type="http://schemas.openxmlformats.org/officeDocument/2006/relationships/image"/><Relationship Id="rId7" Target="../media/image29.jpeg" Type="http://schemas.openxmlformats.org/officeDocument/2006/relationships/image"/><Relationship Id="rId12" Target="../media/image34.png" Type="http://schemas.openxmlformats.org/officeDocument/2006/relationships/image"/><Relationship Id="rId2" Target="../notesSlides/notesSlide8.xml" Type="http://schemas.openxmlformats.org/officeDocument/2006/relationships/notesSlide"/><Relationship Id="rId1" Target="../slideLayouts/slideLayout2.xml" Type="http://schemas.openxmlformats.org/officeDocument/2006/relationships/slideLayout"/><Relationship Id="rId6" Target="../media/image28.png" Type="http://schemas.openxmlformats.org/officeDocument/2006/relationships/image"/><Relationship Id="rId11" Target="../media/image33.png" Type="http://schemas.openxmlformats.org/officeDocument/2006/relationships/image"/><Relationship Id="rId5" Target="../media/image27.jpeg" Type="http://schemas.openxmlformats.org/officeDocument/2006/relationships/image"/><Relationship Id="rId10" Target="../media/image32.png" Type="http://schemas.openxmlformats.org/officeDocument/2006/relationships/image"/><Relationship Id="rId4" Target="../media/hdphoto9.wdp" Type="http://schemas.microsoft.com/office/2007/relationships/hdphoto"/><Relationship Id="rId9" Target="../media/image31.jpeg" Type="http://schemas.openxmlformats.org/officeDocument/2006/relationships/image"/></Relationships>
</file>

<file path=ppt/slides/_rels/slide17.xml.rels><?xml version="1.0" encoding="UTF-8" standalone="yes" ?><Relationships xmlns="http://schemas.openxmlformats.org/package/2006/relationships"><Relationship Id="rId3" Target="../media/image35.jpeg" Type="http://schemas.openxmlformats.org/officeDocument/2006/relationships/image"/><Relationship Id="rId2" Target="../notesSlides/notesSlide9.xml" Type="http://schemas.openxmlformats.org/officeDocument/2006/relationships/notesSlide"/><Relationship Id="rId1" Target="../slideLayouts/slideLayout2.xml" Type="http://schemas.openxmlformats.org/officeDocument/2006/relationships/slideLayout"/><Relationship Id="rId6" Target="../media/image4.jpeg" Type="http://schemas.openxmlformats.org/officeDocument/2006/relationships/image"/><Relationship Id="rId5" Target="../media/image36.png" Type="http://schemas.openxmlformats.org/officeDocument/2006/relationships/image"/><Relationship Id="rId4" Target="../media/hdphoto10.wdp" Type="http://schemas.microsoft.com/office/2007/relationships/hdphoto"/></Relationships>
</file>

<file path=ppt/slides/_rels/slide18.xml.rels><?xml version="1.0" encoding="UTF-8" standalone="yes" ?><Relationships xmlns="http://schemas.openxmlformats.org/package/2006/relationships"><Relationship Id="rId3" Target="../media/image38.jpeg" Type="http://schemas.openxmlformats.org/officeDocument/2006/relationships/image"/><Relationship Id="rId2" Target="../media/image37.jpeg" Type="http://schemas.openxmlformats.org/officeDocument/2006/relationships/image"/><Relationship Id="rId1" Target="../slideLayouts/slideLayout7.xml" Type="http://schemas.openxmlformats.org/officeDocument/2006/relationships/slideLayout"/></Relationships>
</file>

<file path=ppt/slides/_rels/slide19.xml.rels><?xml version="1.0" encoding="UTF-8" standalone="yes" ?><Relationships xmlns="http://schemas.openxmlformats.org/package/2006/relationships"><Relationship Id="rId3" Target="../media/image39.jpeg" Type="http://schemas.openxmlformats.org/officeDocument/2006/relationships/image"/><Relationship Id="rId2" Target="../notesSlides/notesSlide10.xml" Type="http://schemas.openxmlformats.org/officeDocument/2006/relationships/notesSlide"/><Relationship Id="rId1" Target="../slideLayouts/slideLayout2.xml" Type="http://schemas.openxmlformats.org/officeDocument/2006/relationships/slideLayout"/><Relationship Id="rId6" Target="../media/image36.png" Type="http://schemas.openxmlformats.org/officeDocument/2006/relationships/image"/><Relationship Id="rId5" Target="../media/image4.jpeg" Type="http://schemas.openxmlformats.org/officeDocument/2006/relationships/image"/><Relationship Id="rId4" Target="../media/hdphoto11.wdp" Type="http://schemas.microsoft.com/office/2007/relationships/hdphoto"/></Relationships>
</file>

<file path=ppt/slides/_rels/slide2.xml.rels><?xml version="1.0" encoding="UTF-8" standalone="yes" ?><Relationships xmlns="http://schemas.openxmlformats.org/package/2006/relationships"><Relationship Id="rId3" Target="../media/image2.jpeg" Type="http://schemas.openxmlformats.org/officeDocument/2006/relationships/image"/><Relationship Id="rId2" Target="../notesSlides/notesSlide2.xml" Type="http://schemas.openxmlformats.org/officeDocument/2006/relationships/notesSlide"/><Relationship Id="rId1" Target="../slideLayouts/slideLayout12.xml" Type="http://schemas.openxmlformats.org/officeDocument/2006/relationships/slideLayout"/><Relationship Id="rId6" Target="../media/image1.png" Type="http://schemas.openxmlformats.org/officeDocument/2006/relationships/image"/><Relationship Id="rId5" Target="../media/image3.png" Type="http://schemas.openxmlformats.org/officeDocument/2006/relationships/image"/><Relationship Id="rId4" Target="../media/hdphoto1.wdp" Type="http://schemas.microsoft.com/office/2007/relationships/hdphoto"/></Relationships>
</file>

<file path=ppt/slides/_rels/slide20.xml.rels><?xml version="1.0" encoding="UTF-8" standalone="yes" ?><Relationships xmlns="http://schemas.openxmlformats.org/package/2006/relationships"><Relationship Id="rId8" Target="../media/image45.jpeg" Type="http://schemas.openxmlformats.org/officeDocument/2006/relationships/image"/><Relationship Id="rId13" Target="../media/image50.jpeg" Type="http://schemas.openxmlformats.org/officeDocument/2006/relationships/image"/><Relationship Id="rId18" Target="../media/image55.jpeg" Type="http://schemas.openxmlformats.org/officeDocument/2006/relationships/image"/><Relationship Id="rId26" Target="../media/image63.jpeg" Type="http://schemas.openxmlformats.org/officeDocument/2006/relationships/image"/><Relationship Id="rId3" Target="../media/image40.jpeg" Type="http://schemas.openxmlformats.org/officeDocument/2006/relationships/image"/><Relationship Id="rId21" Target="../media/image58.jpeg" Type="http://schemas.openxmlformats.org/officeDocument/2006/relationships/image"/><Relationship Id="rId7" Target="../media/image44.jpeg" Type="http://schemas.openxmlformats.org/officeDocument/2006/relationships/image"/><Relationship Id="rId12" Target="../media/image49.jpeg" Type="http://schemas.openxmlformats.org/officeDocument/2006/relationships/image"/><Relationship Id="rId17" Target="../media/image54.jpeg" Type="http://schemas.openxmlformats.org/officeDocument/2006/relationships/image"/><Relationship Id="rId25" Target="../media/image62.png" Type="http://schemas.openxmlformats.org/officeDocument/2006/relationships/image"/><Relationship Id="rId2" Target="../notesSlides/notesSlide11.xml" Type="http://schemas.openxmlformats.org/officeDocument/2006/relationships/notesSlide"/><Relationship Id="rId16" Target="../media/image53.jpeg" Type="http://schemas.openxmlformats.org/officeDocument/2006/relationships/image"/><Relationship Id="rId20" Target="../media/image57.jpeg" Type="http://schemas.openxmlformats.org/officeDocument/2006/relationships/image"/><Relationship Id="rId1" Target="../slideLayouts/slideLayout3.xml" Type="http://schemas.openxmlformats.org/officeDocument/2006/relationships/slideLayout"/><Relationship Id="rId6" Target="../media/image43.jpeg" Type="http://schemas.openxmlformats.org/officeDocument/2006/relationships/image"/><Relationship Id="rId11" Target="../media/image48.jpeg" Type="http://schemas.openxmlformats.org/officeDocument/2006/relationships/image"/><Relationship Id="rId24" Target="../media/image61.jpeg" Type="http://schemas.openxmlformats.org/officeDocument/2006/relationships/image"/><Relationship Id="rId5" Target="../media/image42.jpeg" Type="http://schemas.openxmlformats.org/officeDocument/2006/relationships/image"/><Relationship Id="rId15" Target="../media/image52.jpeg" Type="http://schemas.openxmlformats.org/officeDocument/2006/relationships/image"/><Relationship Id="rId23" Target="../media/image60.jpeg" Type="http://schemas.openxmlformats.org/officeDocument/2006/relationships/image"/><Relationship Id="rId10" Target="../media/image47.jpeg" Type="http://schemas.openxmlformats.org/officeDocument/2006/relationships/image"/><Relationship Id="rId19" Target="../media/image56.jpeg" Type="http://schemas.openxmlformats.org/officeDocument/2006/relationships/image"/><Relationship Id="rId4" Target="../media/image41.jpeg" Type="http://schemas.openxmlformats.org/officeDocument/2006/relationships/image"/><Relationship Id="rId9" Target="../media/image46.jpeg" Type="http://schemas.openxmlformats.org/officeDocument/2006/relationships/image"/><Relationship Id="rId14" Target="../media/image51.jpeg" Type="http://schemas.openxmlformats.org/officeDocument/2006/relationships/image"/><Relationship Id="rId22" Target="../media/image59.png" Type="http://schemas.openxmlformats.org/officeDocument/2006/relationships/image"/></Relationships>
</file>

<file path=ppt/slides/_rels/slide21.xml.rels><?xml version="1.0" encoding="UTF-8" standalone="yes" ?><Relationships xmlns="http://schemas.openxmlformats.org/package/2006/relationships"><Relationship Id="rId3" Target="../media/image64.jpeg" Type="http://schemas.openxmlformats.org/officeDocument/2006/relationships/image"/><Relationship Id="rId2" Target="../notesSlides/notesSlide12.xml" Type="http://schemas.openxmlformats.org/officeDocument/2006/relationships/notesSlide"/><Relationship Id="rId1" Target="../slideLayouts/slideLayout2.xml" Type="http://schemas.openxmlformats.org/officeDocument/2006/relationships/slideLayout"/><Relationship Id="rId6" Target="../media/image36.png" Type="http://schemas.openxmlformats.org/officeDocument/2006/relationships/image"/><Relationship Id="rId5" Target="../media/image4.jpeg" Type="http://schemas.openxmlformats.org/officeDocument/2006/relationships/image"/><Relationship Id="rId4" Target="../media/hdphoto12.wdp" Type="http://schemas.microsoft.com/office/2007/relationships/hdphoto"/></Relationships>
</file>

<file path=ppt/slides/_rels/slide22.xml.rels><?xml version="1.0" encoding="UTF-8" standalone="yes"?>
<Relationships xmlns="http://schemas.openxmlformats.org/package/2006/relationships"><Relationship Id="rId3" Type="http://schemas.openxmlformats.org/officeDocument/2006/relationships/image" Target="../media/image65.jpe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66.png"/></Relationships>
</file>

<file path=ppt/slides/_rels/slide23.xml.rels><?xml version="1.0" encoding="UTF-8" standalone="yes"?>
<Relationships xmlns="http://schemas.openxmlformats.org/package/2006/relationships"><Relationship Id="rId3" Type="http://schemas.openxmlformats.org/officeDocument/2006/relationships/image" Target="../media/image67.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68.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69.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70.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71.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72.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arget="../media/image73.jpeg" Type="http://schemas.openxmlformats.org/officeDocument/2006/relationships/image"/><Relationship Id="rId2" Target="../notesSlides/notesSlide20.xml" Type="http://schemas.openxmlformats.org/officeDocument/2006/relationships/notesSlide"/><Relationship Id="rId1" Target="../slideLayouts/slideLayout2.xml" Type="http://schemas.openxmlformats.org/officeDocument/2006/relationships/slideLayout"/><Relationship Id="rId5" Target="../media/image4.jpeg" Type="http://schemas.openxmlformats.org/officeDocument/2006/relationships/image"/><Relationship Id="rId4" Target="../media/hdphoto13.wdp" Type="http://schemas.microsoft.com/office/2007/relationships/hdphoto"/></Relationships>
</file>

<file path=ppt/slides/_rels/slide3.xml.rels><?xml version="1.0" encoding="UTF-8" standalone="yes" ?><Relationships xmlns="http://schemas.openxmlformats.org/package/2006/relationships"><Relationship Id="rId3" Target="../media/image2.jpeg" Type="http://schemas.openxmlformats.org/officeDocument/2006/relationships/image"/><Relationship Id="rId7" Target="../media/image5.png" Type="http://schemas.openxmlformats.org/officeDocument/2006/relationships/image"/><Relationship Id="rId2" Target="../notesSlides/notesSlide3.xml" Type="http://schemas.openxmlformats.org/officeDocument/2006/relationships/notesSlide"/><Relationship Id="rId1" Target="../slideLayouts/slideLayout12.xml" Type="http://schemas.openxmlformats.org/officeDocument/2006/relationships/slideLayout"/><Relationship Id="rId6" Target="../media/image3.png" Type="http://schemas.openxmlformats.org/officeDocument/2006/relationships/image"/><Relationship Id="rId5" Target="../media/image4.jpeg" Type="http://schemas.openxmlformats.org/officeDocument/2006/relationships/image"/><Relationship Id="rId4" Target="../media/hdphoto1.wdp" Type="http://schemas.microsoft.com/office/2007/relationships/hdphoto"/></Relationships>
</file>

<file path=ppt/slides/_rels/slide30.xml.rels><?xml version="1.0" encoding="UTF-8" standalone="yes" ?><Relationships xmlns="http://schemas.openxmlformats.org/package/2006/relationships"><Relationship Id="rId3" Target="../media/image74.jpeg" Type="http://schemas.openxmlformats.org/officeDocument/2006/relationships/image"/><Relationship Id="rId2" Target="../notesSlides/notesSlide21.xml" Type="http://schemas.openxmlformats.org/officeDocument/2006/relationships/notesSlide"/><Relationship Id="rId1" Target="../slideLayouts/slideLayout2.xml" Type="http://schemas.openxmlformats.org/officeDocument/2006/relationships/slideLayout"/><Relationship Id="rId5" Target="../media/image4.jpeg" Type="http://schemas.openxmlformats.org/officeDocument/2006/relationships/image"/><Relationship Id="rId4" Target="../media/hdphoto14.wdp" Type="http://schemas.microsoft.com/office/2007/relationships/hdphoto"/></Relationships>
</file>

<file path=ppt/slides/_rels/slide31.xml.rels><?xml version="1.0" encoding="UTF-8" standalone="yes" ?><Relationships xmlns="http://schemas.openxmlformats.org/package/2006/relationships"><Relationship Id="rId3" Target="../media/image75.jpeg" Type="http://schemas.openxmlformats.org/officeDocument/2006/relationships/image"/><Relationship Id="rId2" Target="../notesSlides/notesSlide22.xml" Type="http://schemas.openxmlformats.org/officeDocument/2006/relationships/notesSlide"/><Relationship Id="rId1" Target="../slideLayouts/slideLayout2.xml" Type="http://schemas.openxmlformats.org/officeDocument/2006/relationships/slideLayout"/><Relationship Id="rId6" Target="../media/image4.jpeg" Type="http://schemas.openxmlformats.org/officeDocument/2006/relationships/image"/><Relationship Id="rId5" Target="../media/image36.png" Type="http://schemas.openxmlformats.org/officeDocument/2006/relationships/image"/><Relationship Id="rId4" Target="../media/hdphoto15.wdp" Type="http://schemas.microsoft.com/office/2007/relationships/hdphoto"/></Relationships>
</file>

<file path=ppt/slides/_rels/slide32.xml.rels><?xml version="1.0" encoding="UTF-8" standalone="yes" ?><Relationships xmlns="http://schemas.openxmlformats.org/package/2006/relationships"><Relationship Id="rId3" Target="../media/image76.jpeg" Type="http://schemas.openxmlformats.org/officeDocument/2006/relationships/image"/><Relationship Id="rId2" Target="../notesSlides/notesSlide23.xml" Type="http://schemas.openxmlformats.org/officeDocument/2006/relationships/notesSlide"/><Relationship Id="rId1" Target="../slideLayouts/slideLayout2.xml" Type="http://schemas.openxmlformats.org/officeDocument/2006/relationships/slideLayout"/><Relationship Id="rId6" Target="../media/image4.jpeg" Type="http://schemas.openxmlformats.org/officeDocument/2006/relationships/image"/><Relationship Id="rId5" Target="../media/image36.png" Type="http://schemas.openxmlformats.org/officeDocument/2006/relationships/image"/><Relationship Id="rId4" Target="../media/hdphoto16.wdp" Type="http://schemas.microsoft.com/office/2007/relationships/hdphoto"/></Relationships>
</file>

<file path=ppt/slides/_rels/slide33.xml.rels><?xml version="1.0" encoding="UTF-8" standalone="yes" ?><Relationships xmlns="http://schemas.openxmlformats.org/package/2006/relationships"><Relationship Id="rId8" Target="../media/image82.png" Type="http://schemas.openxmlformats.org/officeDocument/2006/relationships/image"/><Relationship Id="rId3" Target="../media/image4.jpeg" Type="http://schemas.openxmlformats.org/officeDocument/2006/relationships/image"/><Relationship Id="rId7" Target="../media/image81.png" Type="http://schemas.openxmlformats.org/officeDocument/2006/relationships/image"/><Relationship Id="rId12" Target="../media/image86.png" Type="http://schemas.openxmlformats.org/officeDocument/2006/relationships/image"/><Relationship Id="rId2" Target="../media/image77.tiff" Type="http://schemas.openxmlformats.org/officeDocument/2006/relationships/image"/><Relationship Id="rId1" Target="../slideLayouts/slideLayout7.xml" Type="http://schemas.openxmlformats.org/officeDocument/2006/relationships/slideLayout"/><Relationship Id="rId6" Target="../media/image80.jpeg" Type="http://schemas.openxmlformats.org/officeDocument/2006/relationships/image"/><Relationship Id="rId11" Target="../media/image85.png" Type="http://schemas.openxmlformats.org/officeDocument/2006/relationships/image"/><Relationship Id="rId5" Target="../media/image79.png" Type="http://schemas.openxmlformats.org/officeDocument/2006/relationships/image"/><Relationship Id="rId10" Target="../media/image84.png" Type="http://schemas.openxmlformats.org/officeDocument/2006/relationships/image"/><Relationship Id="rId4" Target="../media/image78.jpeg" Type="http://schemas.openxmlformats.org/officeDocument/2006/relationships/image"/><Relationship Id="rId9" Target="../media/image83.png" Type="http://schemas.openxmlformats.org/officeDocument/2006/relationships/image"/></Relationships>
</file>

<file path=ppt/slides/_rels/slide34.xml.rels><?xml version="1.0" encoding="UTF-8" standalone="yes" ?><Relationships xmlns="http://schemas.openxmlformats.org/package/2006/relationships"><Relationship Id="rId3" Target="../media/image87.jpeg" Type="http://schemas.openxmlformats.org/officeDocument/2006/relationships/image"/><Relationship Id="rId2" Target="../notesSlides/notesSlide24.xml" Type="http://schemas.openxmlformats.org/officeDocument/2006/relationships/notesSlide"/><Relationship Id="rId1" Target="../slideLayouts/slideLayout2.xml" Type="http://schemas.openxmlformats.org/officeDocument/2006/relationships/slideLayout"/><Relationship Id="rId6" Target="../media/image1.png" Type="http://schemas.openxmlformats.org/officeDocument/2006/relationships/image"/><Relationship Id="rId5" Target="../media/image36.png" Type="http://schemas.openxmlformats.org/officeDocument/2006/relationships/image"/><Relationship Id="rId4" Target="../media/hdphoto17.wdp" Type="http://schemas.microsoft.com/office/2007/relationships/hdphoto"/></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7.png"/><Relationship Id="rId7" Type="http://schemas.openxmlformats.org/officeDocument/2006/relationships/image" Target="../media/image11.png"/><Relationship Id="rId12" Type="http://schemas.openxmlformats.org/officeDocument/2006/relationships/image" Target="../media/image16.jpg"/><Relationship Id="rId2" Type="http://schemas.openxmlformats.org/officeDocument/2006/relationships/image" Target="../media/image6.png"/><Relationship Id="rId1" Type="http://schemas.openxmlformats.org/officeDocument/2006/relationships/slideLayout" Target="../slideLayouts/slideLayout1.xml"/><Relationship Id="rId6" Type="http://schemas.openxmlformats.org/officeDocument/2006/relationships/image" Target="../media/image10.png"/><Relationship Id="rId11" Type="http://schemas.openxmlformats.org/officeDocument/2006/relationships/image" Target="../media/image15.png"/><Relationship Id="rId5" Type="http://schemas.openxmlformats.org/officeDocument/2006/relationships/image" Target="../media/image9.png"/><Relationship Id="rId10" Type="http://schemas.openxmlformats.org/officeDocument/2006/relationships/image" Target="../media/image14.png"/><Relationship Id="rId4" Type="http://schemas.openxmlformats.org/officeDocument/2006/relationships/image" Target="../media/image8.png"/><Relationship Id="rId9" Type="http://schemas.openxmlformats.org/officeDocument/2006/relationships/image" Target="../media/image13.png"/></Relationships>
</file>

<file path=ppt/slides/_rels/slide5.xml.rels><?xml version="1.0" encoding="UTF-8" standalone="yes" ?><Relationships xmlns="http://schemas.openxmlformats.org/package/2006/relationships"><Relationship Id="rId3" Target="../media/image17.jpeg" Type="http://schemas.openxmlformats.org/officeDocument/2006/relationships/image"/><Relationship Id="rId2" Target="../notesSlides/notesSlide4.xml" Type="http://schemas.openxmlformats.org/officeDocument/2006/relationships/notesSlide"/><Relationship Id="rId1" Target="../slideLayouts/slideLayout2.xml" Type="http://schemas.openxmlformats.org/officeDocument/2006/relationships/slideLayout"/><Relationship Id="rId6" Target="../media/image12.png" Type="http://schemas.openxmlformats.org/officeDocument/2006/relationships/image"/><Relationship Id="rId5" Target="../media/image4.jpeg" Type="http://schemas.openxmlformats.org/officeDocument/2006/relationships/image"/><Relationship Id="rId4" Target="../media/hdphoto2.wdp" Type="http://schemas.microsoft.com/office/2007/relationships/hdphoto"/></Relationships>
</file>

<file path=ppt/slides/_rels/slide6.xml.rels><?xml version="1.0" encoding="UTF-8" standalone="yes" ?><Relationships xmlns="http://schemas.openxmlformats.org/package/2006/relationships"><Relationship Id="rId3" Target="../media/image18.jpeg" Type="http://schemas.openxmlformats.org/officeDocument/2006/relationships/image"/><Relationship Id="rId7" Target="../media/image21.png" Type="http://schemas.openxmlformats.org/officeDocument/2006/relationships/image"/><Relationship Id="rId2" Target="../notesSlides/notesSlide5.xml" Type="http://schemas.openxmlformats.org/officeDocument/2006/relationships/notesSlide"/><Relationship Id="rId1" Target="../slideLayouts/slideLayout13.xml" Type="http://schemas.openxmlformats.org/officeDocument/2006/relationships/slideLayout"/><Relationship Id="rId6" Target="../media/image20.jpeg" Type="http://schemas.openxmlformats.org/officeDocument/2006/relationships/image"/><Relationship Id="rId5" Target="../media/image19.jpeg" Type="http://schemas.openxmlformats.org/officeDocument/2006/relationships/image"/><Relationship Id="rId4" Target="../media/hdphoto3.wdp" Type="http://schemas.microsoft.com/office/2007/relationships/hdphoto"/></Relationships>
</file>

<file path=ppt/slides/_rels/slide7.xml.rels><?xml version="1.0" encoding="UTF-8" standalone="yes" ?><Relationships xmlns="http://schemas.openxmlformats.org/package/2006/relationships"><Relationship Id="rId3" Target="../media/image22.jpeg" Type="http://schemas.openxmlformats.org/officeDocument/2006/relationships/image"/><Relationship Id="rId2" Target="../notesSlides/notesSlide6.xml" Type="http://schemas.openxmlformats.org/officeDocument/2006/relationships/notesSlide"/><Relationship Id="rId1" Target="../slideLayouts/slideLayout13.xml" Type="http://schemas.openxmlformats.org/officeDocument/2006/relationships/slideLayout"/><Relationship Id="rId5" Target="../media/image4.jpeg" Type="http://schemas.openxmlformats.org/officeDocument/2006/relationships/image"/><Relationship Id="rId4" Target="../media/hdphoto4.wdp" Type="http://schemas.microsoft.com/office/2007/relationships/hdphoto"/></Relationships>
</file>

<file path=ppt/slides/_rels/slide8.xml.rels><?xml version="1.0" encoding="UTF-8" standalone="yes" ?><Relationships xmlns="http://schemas.openxmlformats.org/package/2006/relationships"><Relationship Id="rId3" Target="../media/image4.jpeg" Type="http://schemas.openxmlformats.org/officeDocument/2006/relationships/image"/><Relationship Id="rId2" Target="../media/image23.jpeg" Type="http://schemas.openxmlformats.org/officeDocument/2006/relationships/image"/><Relationship Id="rId1" Target="../slideLayouts/slideLayout13.xml" Type="http://schemas.openxmlformats.org/officeDocument/2006/relationships/slideLayout"/></Relationships>
</file>

<file path=ppt/slides/_rels/slide9.xml.rels><?xml version="1.0" encoding="UTF-8" standalone="yes" ?><Relationships xmlns="http://schemas.openxmlformats.org/package/2006/relationships"><Relationship Id="rId3" Target="../media/image4.jpeg" Type="http://schemas.openxmlformats.org/officeDocument/2006/relationships/image"/><Relationship Id="rId2" Target="../media/image23.jpeg" Type="http://schemas.openxmlformats.org/officeDocument/2006/relationships/image"/><Relationship Id="rId1" Target="../slideLayouts/slideLayout13.xml" Type="http://schemas.openxmlformats.org/officeDocument/2006/relationships/slideLayout"/></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E05BBCFE-3AA0-3D4D-8BCE-D75DD2A70D34}"/>
              </a:ext>
            </a:extLst>
          </p:cNvPr>
          <p:cNvSpPr/>
          <p:nvPr/>
        </p:nvSpPr>
        <p:spPr>
          <a:xfrm>
            <a:off x="0" y="-219405"/>
            <a:ext cx="12192000" cy="5760640"/>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dirty="0">
              <a:latin typeface="Helvetica Neue" panose="02000503000000020004" pitchFamily="2" charset="0"/>
            </a:endParaRPr>
          </a:p>
        </p:txBody>
      </p:sp>
      <p:pic>
        <p:nvPicPr>
          <p:cNvPr id="6" name="Picture 5">
            <a:extLst>
              <a:ext uri="{FF2B5EF4-FFF2-40B4-BE49-F238E27FC236}">
                <a16:creationId xmlns:a16="http://schemas.microsoft.com/office/drawing/2014/main" id="{3C6986E4-0A40-C743-A6C4-94E3C97D0DF4}"/>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727515" y="1284191"/>
            <a:ext cx="8736971" cy="4257044"/>
          </a:xfrm>
          <a:prstGeom prst="rect">
            <a:avLst/>
          </a:prstGeom>
        </p:spPr>
      </p:pic>
    </p:spTree>
    <p:extLst>
      <p:ext uri="{BB962C8B-B14F-4D97-AF65-F5344CB8AC3E}">
        <p14:creationId xmlns:p14="http://schemas.microsoft.com/office/powerpoint/2010/main" val="21944955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9F6CF9D4-2B2E-BF41-BB1F-53FA842734AD}"/>
              </a:ext>
            </a:extLst>
          </p:cNvPr>
          <p:cNvSpPr/>
          <p:nvPr/>
        </p:nvSpPr>
        <p:spPr>
          <a:xfrm>
            <a:off x="4107543" y="0"/>
            <a:ext cx="8084457" cy="6858000"/>
          </a:xfrm>
          <a:prstGeom prst="rect">
            <a:avLst/>
          </a:prstGeom>
          <a:solidFill>
            <a:schemeClr val="dk1">
              <a:alpha val="59000"/>
            </a:schemeClr>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buClr>
                <a:schemeClr val="bg1"/>
              </a:buClr>
            </a:pPr>
            <a:endParaRPr lang="en-GB" dirty="0"/>
          </a:p>
        </p:txBody>
      </p:sp>
      <p:sp>
        <p:nvSpPr>
          <p:cNvPr id="2" name="Title 1">
            <a:extLst>
              <a:ext uri="{FF2B5EF4-FFF2-40B4-BE49-F238E27FC236}">
                <a16:creationId xmlns:a16="http://schemas.microsoft.com/office/drawing/2014/main" id="{38EEB080-3138-4941-9BDB-4EC3BE2D41D4}"/>
              </a:ext>
            </a:extLst>
          </p:cNvPr>
          <p:cNvSpPr>
            <a:spLocks noGrp="1"/>
          </p:cNvSpPr>
          <p:nvPr>
            <p:ph type="title"/>
          </p:nvPr>
        </p:nvSpPr>
        <p:spPr>
          <a:xfrm>
            <a:off x="653143" y="2096119"/>
            <a:ext cx="2380344" cy="4507880"/>
          </a:xfrm>
        </p:spPr>
        <p:txBody>
          <a:bodyPr/>
          <a:lstStyle/>
          <a:p>
            <a:r>
              <a:rPr lang="en-US" sz="3600" b="1" dirty="0">
                <a:solidFill>
                  <a:schemeClr val="bg1"/>
                </a:solidFill>
              </a:rPr>
              <a:t>Benefits for NSOs</a:t>
            </a:r>
          </a:p>
        </p:txBody>
      </p:sp>
      <p:sp>
        <p:nvSpPr>
          <p:cNvPr id="5" name="Content Placeholder 4">
            <a:extLst>
              <a:ext uri="{FF2B5EF4-FFF2-40B4-BE49-F238E27FC236}">
                <a16:creationId xmlns:a16="http://schemas.microsoft.com/office/drawing/2014/main" id="{4B442AB7-2856-2241-A602-5B3C8E1772A7}"/>
              </a:ext>
            </a:extLst>
          </p:cNvPr>
          <p:cNvSpPr>
            <a:spLocks noGrp="1"/>
          </p:cNvSpPr>
          <p:nvPr>
            <p:ph idx="1"/>
          </p:nvPr>
        </p:nvSpPr>
        <p:spPr>
          <a:xfrm>
            <a:off x="4688114" y="485032"/>
            <a:ext cx="7215494" cy="7096867"/>
          </a:xfrm>
        </p:spPr>
        <p:txBody>
          <a:bodyPr vert="horz" lIns="0" tIns="0" rIns="0" bIns="0" rtlCol="0">
            <a:normAutofit/>
          </a:bodyPr>
          <a:lstStyle/>
          <a:p>
            <a:pPr marL="457200" indent="-457200">
              <a:lnSpc>
                <a:spcPct val="100000"/>
              </a:lnSpc>
              <a:buClrTx/>
              <a:buFont typeface="Arial" panose="020B0604020202020204" pitchFamily="34" charset="0"/>
              <a:buChar char="•"/>
            </a:pPr>
            <a:endParaRPr lang="en-MY" sz="2800" dirty="0">
              <a:solidFill>
                <a:schemeClr val="bg1"/>
              </a:solidFill>
              <a:latin typeface="Futura Medium" panose="020B0602020204020303" pitchFamily="34" charset="-79"/>
              <a:cs typeface="Futura Medium" panose="020B0602020204020303" pitchFamily="34" charset="-79"/>
            </a:endParaRPr>
          </a:p>
          <a:p>
            <a:pPr marL="457200" indent="-457200">
              <a:lnSpc>
                <a:spcPct val="100000"/>
              </a:lnSpc>
              <a:buClrTx/>
              <a:buFont typeface="Arial" panose="020B0604020202020204" pitchFamily="34" charset="0"/>
              <a:buChar char="•"/>
            </a:pPr>
            <a:r>
              <a:rPr lang="en-MY" sz="2800" dirty="0">
                <a:solidFill>
                  <a:srgbClr val="00B0F0"/>
                </a:solidFill>
                <a:latin typeface="Futura Medium" panose="020B0602020204020303" pitchFamily="34" charset="-79"/>
                <a:cs typeface="Futura Medium" panose="020B0602020204020303" pitchFamily="34" charset="-79"/>
              </a:rPr>
              <a:t>creates opportunities for partners </a:t>
            </a:r>
            <a:r>
              <a:rPr lang="en-MY" sz="2800" dirty="0">
                <a:solidFill>
                  <a:schemeClr val="bg1"/>
                </a:solidFill>
                <a:latin typeface="Futura Medium" panose="020B0602020204020303" pitchFamily="34" charset="-79"/>
                <a:cs typeface="Futura Medium" panose="020B0602020204020303" pitchFamily="34" charset="-79"/>
              </a:rPr>
              <a:t>that can help develop initiatives to tackle relevant local issues affecting young people and community</a:t>
            </a:r>
          </a:p>
          <a:p>
            <a:pPr marL="457200" indent="-457200">
              <a:lnSpc>
                <a:spcPct val="100000"/>
              </a:lnSpc>
              <a:buClrTx/>
              <a:buFont typeface="Arial" panose="020B0604020202020204" pitchFamily="34" charset="0"/>
              <a:buChar char="•"/>
            </a:pPr>
            <a:endParaRPr lang="en-US" sz="2800" dirty="0">
              <a:solidFill>
                <a:schemeClr val="bg1"/>
              </a:solidFill>
              <a:latin typeface="Futura Medium" panose="020B0602020204020303" pitchFamily="34" charset="-79"/>
              <a:cs typeface="Futura Medium" panose="020B0602020204020303" pitchFamily="34" charset="-79"/>
            </a:endParaRPr>
          </a:p>
        </p:txBody>
      </p:sp>
      <p:pic>
        <p:nvPicPr>
          <p:cNvPr id="7" name="Picture 6">
            <a:extLst>
              <a:ext uri="{FF2B5EF4-FFF2-40B4-BE49-F238E27FC236}">
                <a16:creationId xmlns:a16="http://schemas.microsoft.com/office/drawing/2014/main" id="{9526325F-A201-344B-9A71-3A711B025851}"/>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0" y="5617817"/>
            <a:ext cx="2298700" cy="711200"/>
          </a:xfrm>
          <a:prstGeom prst="rect">
            <a:avLst/>
          </a:prstGeom>
        </p:spPr>
      </p:pic>
    </p:spTree>
    <p:extLst>
      <p:ext uri="{BB962C8B-B14F-4D97-AF65-F5344CB8AC3E}">
        <p14:creationId xmlns:p14="http://schemas.microsoft.com/office/powerpoint/2010/main" val="2012320298"/>
      </p:ext>
    </p:extLst>
  </p:cSld>
  <p:clrMapOvr>
    <a:masterClrMapping/>
  </p:clrMapOvr>
  <p:transition spd="slow">
    <p:fade/>
  </p:transition>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cstate="screen">
            <a:extLst>
              <a:ext uri="{BEBA8EAE-BF5A-486C-A8C5-ECC9F3942E4B}">
                <a14:imgProps xmlns:a14="http://schemas.microsoft.com/office/drawing/2010/main">
                  <a14:imgLayer r:embed="rId3">
                    <a14:imgEffect>
                      <a14:brightnessContrast bright="-40000" contrast="-20000"/>
                    </a14:imgEffect>
                  </a14:imgLayer>
                </a14:imgProps>
              </a:ex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1F467D56-FEC9-1641-9D63-BF8F1F208178}"/>
              </a:ext>
            </a:extLst>
          </p:cNvPr>
          <p:cNvSpPr/>
          <p:nvPr/>
        </p:nvSpPr>
        <p:spPr>
          <a:xfrm>
            <a:off x="5531005" y="0"/>
            <a:ext cx="6660995" cy="6858000"/>
          </a:xfrm>
          <a:prstGeom prst="rect">
            <a:avLst/>
          </a:prstGeom>
          <a:solidFill>
            <a:schemeClr val="dk1">
              <a:alpha val="30000"/>
            </a:schemeClr>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buClr>
                <a:schemeClr val="bg1"/>
              </a:buClr>
            </a:pPr>
            <a:endParaRPr lang="en-GB" dirty="0"/>
          </a:p>
        </p:txBody>
      </p:sp>
      <p:sp>
        <p:nvSpPr>
          <p:cNvPr id="12" name="Rectangle 11">
            <a:extLst>
              <a:ext uri="{FF2B5EF4-FFF2-40B4-BE49-F238E27FC236}">
                <a16:creationId xmlns:a16="http://schemas.microsoft.com/office/drawing/2014/main" id="{38157374-D048-F14A-845E-F3B8EE507FA1}"/>
              </a:ext>
            </a:extLst>
          </p:cNvPr>
          <p:cNvSpPr/>
          <p:nvPr/>
        </p:nvSpPr>
        <p:spPr>
          <a:xfrm>
            <a:off x="5776686" y="798285"/>
            <a:ext cx="5842885" cy="5262979"/>
          </a:xfrm>
          <a:prstGeom prst="rect">
            <a:avLst/>
          </a:prstGeom>
        </p:spPr>
        <p:txBody>
          <a:bodyPr wrap="square">
            <a:spAutoFit/>
          </a:bodyPr>
          <a:lstStyle/>
          <a:p>
            <a:endParaRPr lang="en-MY" sz="2800" dirty="0">
              <a:solidFill>
                <a:schemeClr val="bg1"/>
              </a:solidFill>
              <a:latin typeface="Futura Medium" panose="020B0602020204020303" pitchFamily="34" charset="-79"/>
              <a:cs typeface="Futura Medium" panose="020B0602020204020303" pitchFamily="34" charset="-79"/>
            </a:endParaRPr>
          </a:p>
          <a:p>
            <a:r>
              <a:rPr lang="en-MY" sz="2800" b="1" dirty="0">
                <a:solidFill>
                  <a:srgbClr val="00B0F0"/>
                </a:solidFill>
                <a:latin typeface="Futura Medium" panose="020B0602020204020303" pitchFamily="34" charset="-79"/>
                <a:cs typeface="Futura Medium" panose="020B0602020204020303" pitchFamily="34" charset="-79"/>
              </a:rPr>
              <a:t>Young People in the Lead</a:t>
            </a:r>
          </a:p>
          <a:p>
            <a:r>
              <a:rPr lang="en-MY" sz="2800" b="1" dirty="0">
                <a:solidFill>
                  <a:srgbClr val="00B0F0"/>
                </a:solidFill>
                <a:latin typeface="Futura Medium" panose="020B0602020204020303" pitchFamily="34" charset="-79"/>
                <a:cs typeface="Futura Medium" panose="020B0602020204020303" pitchFamily="34" charset="-79"/>
              </a:rPr>
              <a:t>Scouts of all ages</a:t>
            </a:r>
          </a:p>
          <a:p>
            <a:endParaRPr lang="en-MY" sz="2800" dirty="0">
              <a:solidFill>
                <a:schemeClr val="bg1"/>
              </a:solidFill>
              <a:latin typeface="Futura Medium" panose="020B0602020204020303" pitchFamily="34" charset="-79"/>
              <a:cs typeface="Futura Medium" panose="020B0602020204020303" pitchFamily="34" charset="-79"/>
            </a:endParaRPr>
          </a:p>
          <a:p>
            <a:pPr marL="457200" indent="-457200">
              <a:buFont typeface="Arial" panose="020B0604020202020204" pitchFamily="34" charset="0"/>
              <a:buChar char="•"/>
            </a:pPr>
            <a:r>
              <a:rPr lang="en-MY" sz="2800" dirty="0">
                <a:solidFill>
                  <a:schemeClr val="bg1"/>
                </a:solidFill>
                <a:latin typeface="Futura Medium" panose="020B0602020204020303" pitchFamily="34" charset="-79"/>
                <a:cs typeface="Futura Medium" panose="020B0602020204020303" pitchFamily="34" charset="-79"/>
              </a:rPr>
              <a:t>Cub Scouts (7-11 years of age), </a:t>
            </a:r>
          </a:p>
          <a:p>
            <a:pPr marL="457200" indent="-457200">
              <a:buFont typeface="Arial" panose="020B0604020202020204" pitchFamily="34" charset="0"/>
              <a:buChar char="•"/>
            </a:pPr>
            <a:r>
              <a:rPr lang="en-MY" sz="2800" dirty="0">
                <a:solidFill>
                  <a:schemeClr val="bg1"/>
                </a:solidFill>
                <a:latin typeface="Futura Medium" panose="020B0602020204020303" pitchFamily="34" charset="-79"/>
                <a:cs typeface="Futura Medium" panose="020B0602020204020303" pitchFamily="34" charset="-79"/>
              </a:rPr>
              <a:t>Scouts (11-15 years of age), </a:t>
            </a:r>
          </a:p>
          <a:p>
            <a:pPr marL="457200" indent="-457200">
              <a:buFont typeface="Arial" panose="020B0604020202020204" pitchFamily="34" charset="0"/>
              <a:buChar char="•"/>
            </a:pPr>
            <a:r>
              <a:rPr lang="en-MY" sz="2800" dirty="0">
                <a:solidFill>
                  <a:schemeClr val="bg1"/>
                </a:solidFill>
                <a:latin typeface="Futura Medium" panose="020B0602020204020303" pitchFamily="34" charset="-79"/>
                <a:cs typeface="Futura Medium" panose="020B0602020204020303" pitchFamily="34" charset="-79"/>
              </a:rPr>
              <a:t>Ventures and Rovers (15 and above)</a:t>
            </a:r>
          </a:p>
          <a:p>
            <a:endParaRPr lang="en-MY" sz="2800" dirty="0">
              <a:solidFill>
                <a:schemeClr val="bg1"/>
              </a:solidFill>
              <a:latin typeface="Futura Medium" panose="020B0602020204020303" pitchFamily="34" charset="-79"/>
              <a:cs typeface="Futura Medium" panose="020B0602020204020303" pitchFamily="34" charset="-79"/>
            </a:endParaRPr>
          </a:p>
          <a:p>
            <a:r>
              <a:rPr lang="en-MY" sz="2800" dirty="0">
                <a:solidFill>
                  <a:schemeClr val="bg1"/>
                </a:solidFill>
                <a:latin typeface="Futura Medium" panose="020B0602020204020303" pitchFamily="34" charset="-79"/>
                <a:cs typeface="Futura Medium" panose="020B0602020204020303" pitchFamily="34" charset="-79"/>
              </a:rPr>
              <a:t>are </a:t>
            </a:r>
            <a:r>
              <a:rPr lang="en-MY" sz="2800" dirty="0">
                <a:solidFill>
                  <a:srgbClr val="00B0F0"/>
                </a:solidFill>
                <a:latin typeface="Futura Medium" panose="020B0602020204020303" pitchFamily="34" charset="-79"/>
                <a:cs typeface="Futura Medium" panose="020B0602020204020303" pitchFamily="34" charset="-79"/>
              </a:rPr>
              <a:t>developing key competencies </a:t>
            </a:r>
            <a:r>
              <a:rPr lang="en-MY" sz="2800" dirty="0">
                <a:solidFill>
                  <a:schemeClr val="bg1"/>
                </a:solidFill>
                <a:latin typeface="Futura Medium" panose="020B0602020204020303" pitchFamily="34" charset="-79"/>
                <a:cs typeface="Futura Medium" panose="020B0602020204020303" pitchFamily="34" charset="-79"/>
              </a:rPr>
              <a:t>for sustainability </a:t>
            </a:r>
            <a:r>
              <a:rPr lang="en-MY" sz="2800" dirty="0">
                <a:solidFill>
                  <a:srgbClr val="00B0F0"/>
                </a:solidFill>
                <a:latin typeface="Futura Medium" panose="020B0602020204020303" pitchFamily="34" charset="-79"/>
                <a:cs typeface="Futura Medium" panose="020B0602020204020303" pitchFamily="34" charset="-79"/>
              </a:rPr>
              <a:t>and taking action </a:t>
            </a:r>
            <a:r>
              <a:rPr lang="en-MY" sz="2800" dirty="0">
                <a:solidFill>
                  <a:schemeClr val="bg1"/>
                </a:solidFill>
                <a:latin typeface="Futura Medium" panose="020B0602020204020303" pitchFamily="34" charset="-79"/>
                <a:cs typeface="Futura Medium" panose="020B0602020204020303" pitchFamily="34" charset="-79"/>
              </a:rPr>
              <a:t>for sustainable development.</a:t>
            </a:r>
          </a:p>
        </p:txBody>
      </p:sp>
      <p:sp>
        <p:nvSpPr>
          <p:cNvPr id="6" name="Rectangle 5">
            <a:extLst>
              <a:ext uri="{FF2B5EF4-FFF2-40B4-BE49-F238E27FC236}">
                <a16:creationId xmlns:a16="http://schemas.microsoft.com/office/drawing/2014/main" id="{17EB6934-6FBA-9C48-8D1E-E723799A097D}"/>
              </a:ext>
            </a:extLst>
          </p:cNvPr>
          <p:cNvSpPr/>
          <p:nvPr/>
        </p:nvSpPr>
        <p:spPr>
          <a:xfrm>
            <a:off x="814039" y="1363049"/>
            <a:ext cx="4367560" cy="2308324"/>
          </a:xfrm>
          <a:prstGeom prst="rect">
            <a:avLst/>
          </a:prstGeom>
        </p:spPr>
        <p:txBody>
          <a:bodyPr wrap="square">
            <a:spAutoFit/>
          </a:bodyPr>
          <a:lstStyle/>
          <a:p>
            <a:r>
              <a:rPr lang="en-MY" sz="3600" b="1" dirty="0">
                <a:solidFill>
                  <a:schemeClr val="bg1"/>
                </a:solidFill>
                <a:latin typeface="Futura Medium" panose="020B0602020204020303" pitchFamily="34" charset="-79"/>
                <a:cs typeface="Futura Medium" panose="020B0602020204020303" pitchFamily="34" charset="-79"/>
              </a:rPr>
              <a:t>Who are the </a:t>
            </a:r>
          </a:p>
          <a:p>
            <a:r>
              <a:rPr lang="en-MY" sz="3600" b="1" dirty="0">
                <a:solidFill>
                  <a:srgbClr val="00B0F0"/>
                </a:solidFill>
                <a:latin typeface="Futura Medium" panose="020B0602020204020303" pitchFamily="34" charset="-79"/>
                <a:cs typeface="Futura Medium" panose="020B0602020204020303" pitchFamily="34" charset="-79"/>
              </a:rPr>
              <a:t>key actors </a:t>
            </a:r>
            <a:r>
              <a:rPr lang="en-MY" sz="3600" b="1" dirty="0">
                <a:solidFill>
                  <a:schemeClr val="bg1"/>
                </a:solidFill>
                <a:latin typeface="Futura Medium" panose="020B0602020204020303" pitchFamily="34" charset="-79"/>
                <a:cs typeface="Futura Medium" panose="020B0602020204020303" pitchFamily="34" charset="-79"/>
              </a:rPr>
              <a:t>in the Better World Framework </a:t>
            </a:r>
          </a:p>
        </p:txBody>
      </p:sp>
      <p:pic>
        <p:nvPicPr>
          <p:cNvPr id="5" name="Picture 4">
            <a:extLst>
              <a:ext uri="{FF2B5EF4-FFF2-40B4-BE49-F238E27FC236}">
                <a16:creationId xmlns:a16="http://schemas.microsoft.com/office/drawing/2014/main" id="{74001145-C793-3144-97E8-AA3074BFE805}"/>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0" y="5617817"/>
            <a:ext cx="2298700" cy="711200"/>
          </a:xfrm>
          <a:prstGeom prst="rect">
            <a:avLst/>
          </a:prstGeom>
        </p:spPr>
      </p:pic>
    </p:spTree>
    <p:extLst>
      <p:ext uri="{BB962C8B-B14F-4D97-AF65-F5344CB8AC3E}">
        <p14:creationId xmlns:p14="http://schemas.microsoft.com/office/powerpoint/2010/main" val="3485479023"/>
      </p:ext>
    </p:extLst>
  </p:cSld>
  <p:clrMapOvr>
    <a:masterClrMapping/>
  </p:clrMapOvr>
  <p:transition spd="slow">
    <p:fade/>
  </p:transition>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cstate="screen">
            <a:extLst>
              <a:ext uri="{BEBA8EAE-BF5A-486C-A8C5-ECC9F3942E4B}">
                <a14:imgProps xmlns:a14="http://schemas.microsoft.com/office/drawing/2010/main">
                  <a14:imgLayer r:embed="rId3">
                    <a14:imgEffect>
                      <a14:brightnessContrast bright="-40000" contrast="-20000"/>
                    </a14:imgEffect>
                  </a14:imgLayer>
                </a14:imgProps>
              </a:ex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FD2D666B-659D-DD4F-8C02-1F9B765278ED}"/>
              </a:ext>
            </a:extLst>
          </p:cNvPr>
          <p:cNvSpPr/>
          <p:nvPr/>
        </p:nvSpPr>
        <p:spPr>
          <a:xfrm>
            <a:off x="5531005" y="0"/>
            <a:ext cx="6660995" cy="6858000"/>
          </a:xfrm>
          <a:prstGeom prst="rect">
            <a:avLst/>
          </a:prstGeom>
          <a:solidFill>
            <a:schemeClr val="dk1">
              <a:alpha val="30000"/>
            </a:schemeClr>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buClr>
                <a:schemeClr val="bg1"/>
              </a:buClr>
            </a:pPr>
            <a:endParaRPr lang="en-GB" dirty="0"/>
          </a:p>
        </p:txBody>
      </p:sp>
      <p:sp>
        <p:nvSpPr>
          <p:cNvPr id="13" name="Rectangle 12">
            <a:extLst>
              <a:ext uri="{FF2B5EF4-FFF2-40B4-BE49-F238E27FC236}">
                <a16:creationId xmlns:a16="http://schemas.microsoft.com/office/drawing/2014/main" id="{02B922D8-A403-0D49-BC9C-64777A32C604}"/>
              </a:ext>
            </a:extLst>
          </p:cNvPr>
          <p:cNvSpPr/>
          <p:nvPr/>
        </p:nvSpPr>
        <p:spPr>
          <a:xfrm>
            <a:off x="6096000" y="1363049"/>
            <a:ext cx="5065351" cy="3354765"/>
          </a:xfrm>
          <a:prstGeom prst="rect">
            <a:avLst/>
          </a:prstGeom>
        </p:spPr>
        <p:txBody>
          <a:bodyPr wrap="square">
            <a:spAutoFit/>
          </a:bodyPr>
          <a:lstStyle/>
          <a:p>
            <a:r>
              <a:rPr lang="en-MY" sz="3600" b="1" dirty="0">
                <a:solidFill>
                  <a:srgbClr val="00B0F0"/>
                </a:solidFill>
                <a:latin typeface="Futura Medium" panose="020B0602020204020303" pitchFamily="34" charset="-79"/>
                <a:cs typeface="Futura Medium" panose="020B0602020204020303" pitchFamily="34" charset="-79"/>
              </a:rPr>
              <a:t>WOSM and NSOs</a:t>
            </a:r>
          </a:p>
          <a:p>
            <a:endParaRPr lang="en-MY" sz="3600" b="1" dirty="0">
              <a:solidFill>
                <a:srgbClr val="00B0F0"/>
              </a:solidFill>
              <a:latin typeface="Futura Medium" panose="020B0602020204020303" pitchFamily="34" charset="-79"/>
              <a:cs typeface="Futura Medium" panose="020B0602020204020303" pitchFamily="34" charset="-79"/>
            </a:endParaRPr>
          </a:p>
          <a:p>
            <a:r>
              <a:rPr lang="en-MY" sz="2800" dirty="0">
                <a:solidFill>
                  <a:schemeClr val="bg1"/>
                </a:solidFill>
                <a:latin typeface="Futura Medium" panose="020B0602020204020303" pitchFamily="34" charset="-79"/>
                <a:cs typeface="Futura Medium" panose="020B0602020204020303" pitchFamily="34" charset="-79"/>
              </a:rPr>
              <a:t>Providing support and information, and developing capacity in adult leaders to empower young people to take action</a:t>
            </a:r>
          </a:p>
        </p:txBody>
      </p:sp>
      <p:pic>
        <p:nvPicPr>
          <p:cNvPr id="5" name="Picture 4">
            <a:extLst>
              <a:ext uri="{FF2B5EF4-FFF2-40B4-BE49-F238E27FC236}">
                <a16:creationId xmlns:a16="http://schemas.microsoft.com/office/drawing/2014/main" id="{A4B515E1-A17D-2141-8CAF-520EB77CECA6}"/>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0" y="5617817"/>
            <a:ext cx="2298700" cy="711200"/>
          </a:xfrm>
          <a:prstGeom prst="rect">
            <a:avLst/>
          </a:prstGeom>
        </p:spPr>
      </p:pic>
      <p:sp>
        <p:nvSpPr>
          <p:cNvPr id="7" name="Rectangle 6">
            <a:extLst>
              <a:ext uri="{FF2B5EF4-FFF2-40B4-BE49-F238E27FC236}">
                <a16:creationId xmlns:a16="http://schemas.microsoft.com/office/drawing/2014/main" id="{03006647-7848-1743-B3D0-B25B147CE8F2}"/>
              </a:ext>
            </a:extLst>
          </p:cNvPr>
          <p:cNvSpPr/>
          <p:nvPr/>
        </p:nvSpPr>
        <p:spPr>
          <a:xfrm>
            <a:off x="814039" y="1363049"/>
            <a:ext cx="4367560" cy="2308324"/>
          </a:xfrm>
          <a:prstGeom prst="rect">
            <a:avLst/>
          </a:prstGeom>
        </p:spPr>
        <p:txBody>
          <a:bodyPr wrap="square">
            <a:spAutoFit/>
          </a:bodyPr>
          <a:lstStyle/>
          <a:p>
            <a:r>
              <a:rPr lang="en-MY" sz="3600" b="1" dirty="0">
                <a:solidFill>
                  <a:schemeClr val="bg1"/>
                </a:solidFill>
                <a:latin typeface="Futura Medium" panose="020B0602020204020303" pitchFamily="34" charset="-79"/>
                <a:cs typeface="Futura Medium" panose="020B0602020204020303" pitchFamily="34" charset="-79"/>
              </a:rPr>
              <a:t>Who are the </a:t>
            </a:r>
          </a:p>
          <a:p>
            <a:r>
              <a:rPr lang="en-MY" sz="3600" b="1" dirty="0">
                <a:solidFill>
                  <a:srgbClr val="00B0F0"/>
                </a:solidFill>
                <a:latin typeface="Futura Medium" panose="020B0602020204020303" pitchFamily="34" charset="-79"/>
                <a:cs typeface="Futura Medium" panose="020B0602020204020303" pitchFamily="34" charset="-79"/>
              </a:rPr>
              <a:t>key actors </a:t>
            </a:r>
            <a:r>
              <a:rPr lang="en-MY" sz="3600" b="1" dirty="0">
                <a:solidFill>
                  <a:schemeClr val="bg1"/>
                </a:solidFill>
                <a:latin typeface="Futura Medium" panose="020B0602020204020303" pitchFamily="34" charset="-79"/>
                <a:cs typeface="Futura Medium" panose="020B0602020204020303" pitchFamily="34" charset="-79"/>
              </a:rPr>
              <a:t>in the Better World Framework </a:t>
            </a:r>
          </a:p>
        </p:txBody>
      </p:sp>
    </p:spTree>
    <p:extLst>
      <p:ext uri="{BB962C8B-B14F-4D97-AF65-F5344CB8AC3E}">
        <p14:creationId xmlns:p14="http://schemas.microsoft.com/office/powerpoint/2010/main" val="1953771009"/>
      </p:ext>
    </p:extLst>
  </p:cSld>
  <p:clrMapOvr>
    <a:masterClrMapping/>
  </p:clrMapOvr>
  <p:transition spd="slow">
    <p:fade/>
  </p:transition>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cstate="screen">
            <a:extLst>
              <a:ext uri="{BEBA8EAE-BF5A-486C-A8C5-ECC9F3942E4B}">
                <a14:imgProps xmlns:a14="http://schemas.microsoft.com/office/drawing/2010/main">
                  <a14:imgLayer r:embed="rId3">
                    <a14:imgEffect>
                      <a14:brightnessContrast bright="-40000" contrast="-20000"/>
                    </a14:imgEffect>
                  </a14:imgLayer>
                </a14:imgProps>
              </a:ex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BEA69CF4-CD49-C547-BF55-94C0BB2103B0}"/>
              </a:ext>
            </a:extLst>
          </p:cNvPr>
          <p:cNvSpPr/>
          <p:nvPr/>
        </p:nvSpPr>
        <p:spPr>
          <a:xfrm>
            <a:off x="5497551" y="0"/>
            <a:ext cx="6694449" cy="6858000"/>
          </a:xfrm>
          <a:prstGeom prst="rect">
            <a:avLst/>
          </a:prstGeom>
          <a:solidFill>
            <a:schemeClr val="dk1">
              <a:alpha val="30000"/>
            </a:schemeClr>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buClr>
                <a:schemeClr val="bg1"/>
              </a:buClr>
            </a:pPr>
            <a:endParaRPr lang="en-GB" dirty="0"/>
          </a:p>
        </p:txBody>
      </p:sp>
      <p:sp>
        <p:nvSpPr>
          <p:cNvPr id="16" name="Rectangle 15">
            <a:extLst>
              <a:ext uri="{FF2B5EF4-FFF2-40B4-BE49-F238E27FC236}">
                <a16:creationId xmlns:a16="http://schemas.microsoft.com/office/drawing/2014/main" id="{38AB0600-5C28-E94A-BDA6-2DD07404B02A}"/>
              </a:ext>
            </a:extLst>
          </p:cNvPr>
          <p:cNvSpPr/>
          <p:nvPr/>
        </p:nvSpPr>
        <p:spPr>
          <a:xfrm>
            <a:off x="6096000" y="1363049"/>
            <a:ext cx="5169215" cy="2492990"/>
          </a:xfrm>
          <a:prstGeom prst="rect">
            <a:avLst/>
          </a:prstGeom>
        </p:spPr>
        <p:txBody>
          <a:bodyPr wrap="square">
            <a:spAutoFit/>
          </a:bodyPr>
          <a:lstStyle/>
          <a:p>
            <a:r>
              <a:rPr lang="en-MY" sz="3600" b="1" dirty="0">
                <a:solidFill>
                  <a:srgbClr val="00B0F0"/>
                </a:solidFill>
                <a:latin typeface="Futura Medium" panose="020B0602020204020303" pitchFamily="34" charset="-79"/>
                <a:cs typeface="Futura Medium" panose="020B0602020204020303" pitchFamily="34" charset="-79"/>
              </a:rPr>
              <a:t>Community Actors</a:t>
            </a:r>
          </a:p>
          <a:p>
            <a:endParaRPr lang="en-MY" sz="3600" b="1" dirty="0">
              <a:solidFill>
                <a:srgbClr val="00B0F0"/>
              </a:solidFill>
              <a:latin typeface="Futura Medium" panose="020B0602020204020303" pitchFamily="34" charset="-79"/>
              <a:cs typeface="Futura Medium" panose="020B0602020204020303" pitchFamily="34" charset="-79"/>
            </a:endParaRPr>
          </a:p>
          <a:p>
            <a:r>
              <a:rPr lang="en-MY" sz="2800" dirty="0">
                <a:solidFill>
                  <a:schemeClr val="bg1"/>
                </a:solidFill>
                <a:latin typeface="Futura Medium" panose="020B0602020204020303" pitchFamily="34" charset="-79"/>
                <a:cs typeface="Futura Medium" panose="020B0602020204020303" pitchFamily="34" charset="-79"/>
              </a:rPr>
              <a:t>Providing insights, expertise, and networks to support young people</a:t>
            </a:r>
          </a:p>
        </p:txBody>
      </p:sp>
      <p:pic>
        <p:nvPicPr>
          <p:cNvPr id="5" name="Picture 4">
            <a:extLst>
              <a:ext uri="{FF2B5EF4-FFF2-40B4-BE49-F238E27FC236}">
                <a16:creationId xmlns:a16="http://schemas.microsoft.com/office/drawing/2014/main" id="{28872713-BF31-0949-9F17-03D30D7A81A2}"/>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0" y="5617817"/>
            <a:ext cx="2298700" cy="711200"/>
          </a:xfrm>
          <a:prstGeom prst="rect">
            <a:avLst/>
          </a:prstGeom>
        </p:spPr>
      </p:pic>
      <p:sp>
        <p:nvSpPr>
          <p:cNvPr id="7" name="Rectangle 6">
            <a:extLst>
              <a:ext uri="{FF2B5EF4-FFF2-40B4-BE49-F238E27FC236}">
                <a16:creationId xmlns:a16="http://schemas.microsoft.com/office/drawing/2014/main" id="{81D0C28A-5E98-364C-9C2C-B2E46925D122}"/>
              </a:ext>
            </a:extLst>
          </p:cNvPr>
          <p:cNvSpPr/>
          <p:nvPr/>
        </p:nvSpPr>
        <p:spPr>
          <a:xfrm>
            <a:off x="814039" y="1363049"/>
            <a:ext cx="4367560" cy="2308324"/>
          </a:xfrm>
          <a:prstGeom prst="rect">
            <a:avLst/>
          </a:prstGeom>
        </p:spPr>
        <p:txBody>
          <a:bodyPr wrap="square">
            <a:spAutoFit/>
          </a:bodyPr>
          <a:lstStyle/>
          <a:p>
            <a:r>
              <a:rPr lang="en-MY" sz="3600" b="1" dirty="0">
                <a:solidFill>
                  <a:schemeClr val="bg1"/>
                </a:solidFill>
                <a:latin typeface="Futura Medium" panose="020B0602020204020303" pitchFamily="34" charset="-79"/>
                <a:cs typeface="Futura Medium" panose="020B0602020204020303" pitchFamily="34" charset="-79"/>
              </a:rPr>
              <a:t>Who are the </a:t>
            </a:r>
          </a:p>
          <a:p>
            <a:r>
              <a:rPr lang="en-MY" sz="3600" b="1" dirty="0">
                <a:solidFill>
                  <a:srgbClr val="00B0F0"/>
                </a:solidFill>
                <a:latin typeface="Futura Medium" panose="020B0602020204020303" pitchFamily="34" charset="-79"/>
                <a:cs typeface="Futura Medium" panose="020B0602020204020303" pitchFamily="34" charset="-79"/>
              </a:rPr>
              <a:t>key actors </a:t>
            </a:r>
            <a:r>
              <a:rPr lang="en-MY" sz="3600" b="1" dirty="0">
                <a:solidFill>
                  <a:schemeClr val="bg1"/>
                </a:solidFill>
                <a:latin typeface="Futura Medium" panose="020B0602020204020303" pitchFamily="34" charset="-79"/>
                <a:cs typeface="Futura Medium" panose="020B0602020204020303" pitchFamily="34" charset="-79"/>
              </a:rPr>
              <a:t>in the Better World Framework </a:t>
            </a:r>
          </a:p>
        </p:txBody>
      </p:sp>
    </p:spTree>
    <p:extLst>
      <p:ext uri="{BB962C8B-B14F-4D97-AF65-F5344CB8AC3E}">
        <p14:creationId xmlns:p14="http://schemas.microsoft.com/office/powerpoint/2010/main" val="3569564082"/>
      </p:ext>
    </p:extLst>
  </p:cSld>
  <p:clrMapOvr>
    <a:masterClrMapping/>
  </p:clrMapOvr>
  <p:transition spd="slow">
    <p:fade/>
  </p:transition>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cstate="screen">
            <a:extLst>
              <a:ext uri="{BEBA8EAE-BF5A-486C-A8C5-ECC9F3942E4B}">
                <a14:imgProps xmlns:a14="http://schemas.microsoft.com/office/drawing/2010/main">
                  <a14:imgLayer r:embed="rId3">
                    <a14:imgEffect>
                      <a14:brightnessContrast bright="-40000" contrast="-20000"/>
                    </a14:imgEffect>
                  </a14:imgLayer>
                </a14:imgProps>
              </a:ex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BEA69CF4-CD49-C547-BF55-94C0BB2103B0}"/>
              </a:ext>
            </a:extLst>
          </p:cNvPr>
          <p:cNvSpPr/>
          <p:nvPr/>
        </p:nvSpPr>
        <p:spPr>
          <a:xfrm>
            <a:off x="5531005" y="0"/>
            <a:ext cx="6660995" cy="6858000"/>
          </a:xfrm>
          <a:prstGeom prst="rect">
            <a:avLst/>
          </a:prstGeom>
          <a:solidFill>
            <a:schemeClr val="dk1">
              <a:alpha val="30000"/>
            </a:schemeClr>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buClr>
                <a:schemeClr val="bg1"/>
              </a:buClr>
            </a:pPr>
            <a:endParaRPr lang="en-GB" dirty="0"/>
          </a:p>
        </p:txBody>
      </p:sp>
      <p:sp>
        <p:nvSpPr>
          <p:cNvPr id="15" name="Rectangle 14">
            <a:extLst>
              <a:ext uri="{FF2B5EF4-FFF2-40B4-BE49-F238E27FC236}">
                <a16:creationId xmlns:a16="http://schemas.microsoft.com/office/drawing/2014/main" id="{25BE95A9-0F46-0D49-927C-4D21525E012E}"/>
              </a:ext>
            </a:extLst>
          </p:cNvPr>
          <p:cNvSpPr/>
          <p:nvPr/>
        </p:nvSpPr>
        <p:spPr>
          <a:xfrm>
            <a:off x="6096000" y="1363049"/>
            <a:ext cx="5114926" cy="3354765"/>
          </a:xfrm>
          <a:prstGeom prst="rect">
            <a:avLst/>
          </a:prstGeom>
        </p:spPr>
        <p:txBody>
          <a:bodyPr wrap="square">
            <a:spAutoFit/>
          </a:bodyPr>
          <a:lstStyle/>
          <a:p>
            <a:r>
              <a:rPr lang="en-MY" sz="3600" b="1" dirty="0">
                <a:solidFill>
                  <a:srgbClr val="00B0F0"/>
                </a:solidFill>
                <a:latin typeface="Futura Medium" panose="020B0602020204020303" pitchFamily="34" charset="-79"/>
                <a:cs typeface="Futura Medium" panose="020B0602020204020303" pitchFamily="34" charset="-79"/>
              </a:rPr>
              <a:t>Partners</a:t>
            </a:r>
          </a:p>
          <a:p>
            <a:endParaRPr lang="en-MY" sz="3600" b="1" dirty="0">
              <a:solidFill>
                <a:srgbClr val="00B0F0"/>
              </a:solidFill>
              <a:latin typeface="Futura Medium" panose="020B0602020204020303" pitchFamily="34" charset="-79"/>
              <a:cs typeface="Futura Medium" panose="020B0602020204020303" pitchFamily="34" charset="-79"/>
            </a:endParaRPr>
          </a:p>
          <a:p>
            <a:r>
              <a:rPr lang="en-MY" sz="2800" dirty="0">
                <a:solidFill>
                  <a:schemeClr val="bg1"/>
                </a:solidFill>
                <a:latin typeface="Futura Medium" panose="020B0602020204020303" pitchFamily="34" charset="-79"/>
                <a:cs typeface="Futura Medium" panose="020B0602020204020303" pitchFamily="34" charset="-79"/>
              </a:rPr>
              <a:t>Supporting young people and NSOs by providing knowledge and financial support, as well as developing capacity</a:t>
            </a:r>
          </a:p>
        </p:txBody>
      </p:sp>
      <p:pic>
        <p:nvPicPr>
          <p:cNvPr id="5" name="Picture 4">
            <a:extLst>
              <a:ext uri="{FF2B5EF4-FFF2-40B4-BE49-F238E27FC236}">
                <a16:creationId xmlns:a16="http://schemas.microsoft.com/office/drawing/2014/main" id="{9F2589EF-45F6-E544-9490-DAF6A9F2AC66}"/>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0" y="5617817"/>
            <a:ext cx="2298700" cy="711200"/>
          </a:xfrm>
          <a:prstGeom prst="rect">
            <a:avLst/>
          </a:prstGeom>
        </p:spPr>
      </p:pic>
      <p:sp>
        <p:nvSpPr>
          <p:cNvPr id="7" name="Rectangle 6">
            <a:extLst>
              <a:ext uri="{FF2B5EF4-FFF2-40B4-BE49-F238E27FC236}">
                <a16:creationId xmlns:a16="http://schemas.microsoft.com/office/drawing/2014/main" id="{0CA666EE-DF2C-114B-872F-D766B88AF168}"/>
              </a:ext>
            </a:extLst>
          </p:cNvPr>
          <p:cNvSpPr/>
          <p:nvPr/>
        </p:nvSpPr>
        <p:spPr>
          <a:xfrm>
            <a:off x="814039" y="1363049"/>
            <a:ext cx="4367560" cy="2308324"/>
          </a:xfrm>
          <a:prstGeom prst="rect">
            <a:avLst/>
          </a:prstGeom>
        </p:spPr>
        <p:txBody>
          <a:bodyPr wrap="square">
            <a:spAutoFit/>
          </a:bodyPr>
          <a:lstStyle/>
          <a:p>
            <a:r>
              <a:rPr lang="en-MY" sz="3600" b="1" dirty="0">
                <a:solidFill>
                  <a:schemeClr val="bg1"/>
                </a:solidFill>
                <a:latin typeface="Futura Medium" panose="020B0602020204020303" pitchFamily="34" charset="-79"/>
                <a:cs typeface="Futura Medium" panose="020B0602020204020303" pitchFamily="34" charset="-79"/>
              </a:rPr>
              <a:t>Who are the </a:t>
            </a:r>
          </a:p>
          <a:p>
            <a:r>
              <a:rPr lang="en-MY" sz="3600" b="1" dirty="0">
                <a:solidFill>
                  <a:srgbClr val="00B0F0"/>
                </a:solidFill>
                <a:latin typeface="Futura Medium" panose="020B0602020204020303" pitchFamily="34" charset="-79"/>
                <a:cs typeface="Futura Medium" panose="020B0602020204020303" pitchFamily="34" charset="-79"/>
              </a:rPr>
              <a:t>key actors </a:t>
            </a:r>
            <a:r>
              <a:rPr lang="en-MY" sz="3600" b="1" dirty="0">
                <a:solidFill>
                  <a:schemeClr val="bg1"/>
                </a:solidFill>
                <a:latin typeface="Futura Medium" panose="020B0602020204020303" pitchFamily="34" charset="-79"/>
                <a:cs typeface="Futura Medium" panose="020B0602020204020303" pitchFamily="34" charset="-79"/>
              </a:rPr>
              <a:t>in the Better World Framework </a:t>
            </a:r>
          </a:p>
        </p:txBody>
      </p:sp>
    </p:spTree>
    <p:extLst>
      <p:ext uri="{BB962C8B-B14F-4D97-AF65-F5344CB8AC3E}">
        <p14:creationId xmlns:p14="http://schemas.microsoft.com/office/powerpoint/2010/main" val="1870207855"/>
      </p:ext>
    </p:extLst>
  </p:cSld>
  <p:clrMapOvr>
    <a:masterClrMapping/>
  </p:clrMapOvr>
  <p:transition spd="slow">
    <p:fade/>
  </p:transition>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3" cstate="screen">
            <a:extLst>
              <a:ext uri="{BEBA8EAE-BF5A-486C-A8C5-ECC9F3942E4B}">
                <a14:imgProps xmlns:a14="http://schemas.microsoft.com/office/drawing/2010/main">
                  <a14:imgLayer r:embed="rId4">
                    <a14:imgEffect>
                      <a14:brightnessContrast bright="-40000"/>
                    </a14:imgEffect>
                  </a14:imgLayer>
                </a14:imgProps>
              </a:ex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F3F7485-B8E5-1747-93C4-07B480B361B3}"/>
              </a:ext>
            </a:extLst>
          </p:cNvPr>
          <p:cNvSpPr>
            <a:spLocks noGrp="1"/>
          </p:cNvSpPr>
          <p:nvPr>
            <p:ph idx="1"/>
          </p:nvPr>
        </p:nvSpPr>
        <p:spPr>
          <a:xfrm>
            <a:off x="801607" y="2796001"/>
            <a:ext cx="4536083" cy="2277378"/>
          </a:xfrm>
        </p:spPr>
        <p:txBody>
          <a:bodyPr>
            <a:normAutofit lnSpcReduction="10000"/>
          </a:bodyPr>
          <a:lstStyle/>
          <a:p>
            <a:pPr indent="0">
              <a:lnSpc>
                <a:spcPct val="100000"/>
              </a:lnSpc>
              <a:buNone/>
            </a:pPr>
            <a:r>
              <a:rPr lang="en-US" sz="3600" b="1">
                <a:solidFill>
                  <a:srgbClr val="00B0F0"/>
                </a:solidFill>
                <a:latin typeface="Futura Medium" panose="020B0602020204020303" pitchFamily="34" charset="-79"/>
                <a:cs typeface="Futura Medium" panose="020B0602020204020303" pitchFamily="34" charset="-79"/>
              </a:rPr>
              <a:t>Calls to action, campaigns, and programmes and events</a:t>
            </a:r>
            <a:endParaRPr lang="en-US" sz="3600" b="1" dirty="0">
              <a:solidFill>
                <a:srgbClr val="00B0F0"/>
              </a:solidFill>
              <a:latin typeface="Futura Medium" panose="020B0602020204020303" pitchFamily="34" charset="-79"/>
              <a:cs typeface="Futura Medium" panose="020B0602020204020303" pitchFamily="34" charset="-79"/>
            </a:endParaRPr>
          </a:p>
        </p:txBody>
      </p:sp>
      <p:sp>
        <p:nvSpPr>
          <p:cNvPr id="14" name="Title 8">
            <a:extLst>
              <a:ext uri="{FF2B5EF4-FFF2-40B4-BE49-F238E27FC236}">
                <a16:creationId xmlns:a16="http://schemas.microsoft.com/office/drawing/2014/main" id="{4A8F7DAC-E795-6949-8728-A07C3C3156F9}"/>
              </a:ext>
            </a:extLst>
          </p:cNvPr>
          <p:cNvSpPr>
            <a:spLocks noGrp="1"/>
          </p:cNvSpPr>
          <p:nvPr>
            <p:ph type="title"/>
          </p:nvPr>
        </p:nvSpPr>
        <p:spPr>
          <a:xfrm>
            <a:off x="901425" y="1180256"/>
            <a:ext cx="5181600" cy="1219200"/>
          </a:xfrm>
        </p:spPr>
        <p:txBody>
          <a:bodyPr>
            <a:normAutofit/>
          </a:bodyPr>
          <a:lstStyle/>
          <a:p>
            <a:r>
              <a:rPr lang="en-US" sz="3600" b="1">
                <a:solidFill>
                  <a:schemeClr val="bg1"/>
                </a:solidFill>
                <a:latin typeface="Futura Medium" panose="020B0602020204020303" pitchFamily="34" charset="-79"/>
                <a:cs typeface="Futura Medium" panose="020B0602020204020303" pitchFamily="34" charset="-79"/>
              </a:rPr>
              <a:t>Our Initiatives</a:t>
            </a:r>
            <a:endParaRPr lang="en-US" sz="3600" b="1" dirty="0">
              <a:solidFill>
                <a:schemeClr val="bg1"/>
              </a:solidFill>
              <a:latin typeface="Futura Medium" panose="020B0602020204020303" pitchFamily="34" charset="-79"/>
              <a:cs typeface="Futura Medium" panose="020B0602020204020303" pitchFamily="34" charset="-79"/>
            </a:endParaRPr>
          </a:p>
        </p:txBody>
      </p:sp>
      <p:pic>
        <p:nvPicPr>
          <p:cNvPr id="15" name="Picture 14">
            <a:extLst>
              <a:ext uri="{FF2B5EF4-FFF2-40B4-BE49-F238E27FC236}">
                <a16:creationId xmlns:a16="http://schemas.microsoft.com/office/drawing/2014/main" id="{B058C5C9-F929-554C-9A5D-DF3CD4245AC1}"/>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0" y="5617817"/>
            <a:ext cx="2298700" cy="711200"/>
          </a:xfrm>
          <a:prstGeom prst="rect">
            <a:avLst/>
          </a:prstGeom>
        </p:spPr>
      </p:pic>
      <p:pic>
        <p:nvPicPr>
          <p:cNvPr id="4" name="Picture 3" descr="A close up of a sign&#13;&#10;&#13;&#10;Description automatically generated">
            <a:extLst>
              <a:ext uri="{FF2B5EF4-FFF2-40B4-BE49-F238E27FC236}">
                <a16:creationId xmlns:a16="http://schemas.microsoft.com/office/drawing/2014/main" id="{D330772D-EADE-424F-A48F-B1114B56EA88}"/>
              </a:ext>
            </a:extLst>
          </p:cNvPr>
          <p:cNvPicPr>
            <a:picLocks noChangeAspect="1"/>
          </p:cNvPicPr>
          <p:nvPr/>
        </p:nvPicPr>
        <p:blipFill>
          <a:blip r:embed="rId6"/>
          <a:stretch>
            <a:fillRect/>
          </a:stretch>
        </p:blipFill>
        <p:spPr>
          <a:xfrm>
            <a:off x="5957455" y="676052"/>
            <a:ext cx="5611091" cy="5652965"/>
          </a:xfrm>
          <a:prstGeom prst="rect">
            <a:avLst/>
          </a:prstGeom>
          <a:ln>
            <a:noFill/>
          </a:ln>
        </p:spPr>
      </p:pic>
    </p:spTree>
    <p:extLst>
      <p:ext uri="{BB962C8B-B14F-4D97-AF65-F5344CB8AC3E}">
        <p14:creationId xmlns:p14="http://schemas.microsoft.com/office/powerpoint/2010/main" val="6822664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3" cstate="screen">
            <a:extLst>
              <a:ext uri="{BEBA8EAE-BF5A-486C-A8C5-ECC9F3942E4B}">
                <a14:imgProps xmlns:a14="http://schemas.microsoft.com/office/drawing/2010/main">
                  <a14:imgLayer r:embed="rId4">
                    <a14:imgEffect>
                      <a14:brightnessContrast bright="-40000"/>
                    </a14:imgEffect>
                  </a14:imgLayer>
                </a14:imgProps>
              </a:ex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E0531D0C-B8D3-DE47-AA61-9A5296B31002}"/>
              </a:ext>
            </a:extLst>
          </p:cNvPr>
          <p:cNvSpPr/>
          <p:nvPr/>
        </p:nvSpPr>
        <p:spPr>
          <a:xfrm>
            <a:off x="5822576" y="0"/>
            <a:ext cx="6369424" cy="6858000"/>
          </a:xfrm>
          <a:prstGeom prst="rect">
            <a:avLst/>
          </a:prstGeom>
          <a:solidFill>
            <a:schemeClr val="bg1"/>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buClr>
                <a:schemeClr val="bg1"/>
              </a:buClr>
            </a:pPr>
            <a:endParaRPr lang="en-GB" dirty="0"/>
          </a:p>
        </p:txBody>
      </p:sp>
      <p:pic>
        <p:nvPicPr>
          <p:cNvPr id="21" name="Picture 20">
            <a:extLst>
              <a:ext uri="{FF2B5EF4-FFF2-40B4-BE49-F238E27FC236}">
                <a16:creationId xmlns:a16="http://schemas.microsoft.com/office/drawing/2014/main" id="{8BD8911F-2F57-D446-9D24-7C02143C7F7A}"/>
              </a:ext>
            </a:extLst>
          </p:cNvPr>
          <p:cNvPicPr/>
          <p:nvPr/>
        </p:nvPicPr>
        <p:blipFill>
          <a:blip r:embed="rId5" cstate="screen">
            <a:extLst>
              <a:ext uri="{28A0092B-C50C-407E-A947-70E740481C1C}">
                <a14:useLocalDpi xmlns:a14="http://schemas.microsoft.com/office/drawing/2010/main"/>
              </a:ext>
            </a:extLst>
          </a:blip>
          <a:stretch>
            <a:fillRect/>
          </a:stretch>
        </p:blipFill>
        <p:spPr bwMode="auto">
          <a:xfrm>
            <a:off x="8474089" y="677614"/>
            <a:ext cx="1227261" cy="1316819"/>
          </a:xfrm>
          <a:prstGeom prst="rect">
            <a:avLst/>
          </a:prstGeom>
          <a:noFill/>
          <a:ln>
            <a:noFill/>
          </a:ln>
        </p:spPr>
      </p:pic>
      <p:pic>
        <p:nvPicPr>
          <p:cNvPr id="27" name="Picture 26">
            <a:extLst>
              <a:ext uri="{FF2B5EF4-FFF2-40B4-BE49-F238E27FC236}">
                <a16:creationId xmlns:a16="http://schemas.microsoft.com/office/drawing/2014/main" id="{78F42DA1-A04D-3C40-BC30-A02300C444F2}"/>
              </a:ext>
            </a:extLst>
          </p:cNvPr>
          <p:cNvPicPr/>
          <p:nvPr/>
        </p:nvPicPr>
        <p:blipFill>
          <a:blip r:embed="rId6" cstate="screen">
            <a:extLst>
              <a:ext uri="{28A0092B-C50C-407E-A947-70E740481C1C}">
                <a14:useLocalDpi xmlns:a14="http://schemas.microsoft.com/office/drawing/2010/main"/>
              </a:ext>
            </a:extLst>
          </a:blip>
          <a:stretch>
            <a:fillRect/>
          </a:stretch>
        </p:blipFill>
        <p:spPr bwMode="auto">
          <a:xfrm>
            <a:off x="6468056" y="569658"/>
            <a:ext cx="1695664" cy="1483128"/>
          </a:xfrm>
          <a:prstGeom prst="rect">
            <a:avLst/>
          </a:prstGeom>
          <a:noFill/>
          <a:ln>
            <a:noFill/>
          </a:ln>
        </p:spPr>
      </p:pic>
      <p:pic>
        <p:nvPicPr>
          <p:cNvPr id="29" name="Picture 28" descr="Macintosh HD:Users:user:Downloads:Programs.png">
            <a:extLst>
              <a:ext uri="{FF2B5EF4-FFF2-40B4-BE49-F238E27FC236}">
                <a16:creationId xmlns:a16="http://schemas.microsoft.com/office/drawing/2014/main" id="{11667F76-B48B-3846-8683-A20C8850BAC8}"/>
              </a:ext>
            </a:extLst>
          </p:cNvPr>
          <p:cNvPicPr/>
          <p:nvPr/>
        </p:nvPicPr>
        <p:blipFill rotWithShape="1">
          <a:blip r:embed="rId7" cstate="screen">
            <a:extLst>
              <a:ext uri="{28A0092B-C50C-407E-A947-70E740481C1C}">
                <a14:useLocalDpi xmlns:a14="http://schemas.microsoft.com/office/drawing/2010/main"/>
              </a:ext>
            </a:extLst>
          </a:blip>
          <a:srcRect/>
          <a:stretch/>
        </p:blipFill>
        <p:spPr bwMode="auto">
          <a:xfrm>
            <a:off x="9701350" y="677614"/>
            <a:ext cx="2120924" cy="1375172"/>
          </a:xfrm>
          <a:prstGeom prst="rect">
            <a:avLst/>
          </a:prstGeom>
          <a:noFill/>
          <a:ln>
            <a:noFill/>
          </a:ln>
        </p:spPr>
      </p:pic>
      <p:pic>
        <p:nvPicPr>
          <p:cNvPr id="36" name="Picture 35">
            <a:extLst>
              <a:ext uri="{FF2B5EF4-FFF2-40B4-BE49-F238E27FC236}">
                <a16:creationId xmlns:a16="http://schemas.microsoft.com/office/drawing/2014/main" id="{977ED2E9-59F6-6F44-8DF1-6B9417DB5507}"/>
              </a:ext>
            </a:extLst>
          </p:cNvPr>
          <p:cNvPicPr>
            <a:picLocks noChangeAspect="1"/>
          </p:cNvPicPr>
          <p:nvPr/>
        </p:nvPicPr>
        <p:blipFill>
          <a:blip r:embed="rId8" cstate="print">
            <a:extLst>
              <a:ext uri="{28A0092B-C50C-407E-A947-70E740481C1C}">
                <a14:useLocalDpi xmlns:a14="http://schemas.microsoft.com/office/drawing/2010/main"/>
              </a:ext>
            </a:extLst>
          </a:blip>
          <a:stretch>
            <a:fillRect/>
          </a:stretch>
        </p:blipFill>
        <p:spPr>
          <a:xfrm>
            <a:off x="8214616" y="4483282"/>
            <a:ext cx="1674968" cy="1674968"/>
          </a:xfrm>
          <a:prstGeom prst="rect">
            <a:avLst/>
          </a:prstGeom>
        </p:spPr>
      </p:pic>
      <p:pic>
        <p:nvPicPr>
          <p:cNvPr id="37" name="Picture 36">
            <a:extLst>
              <a:ext uri="{FF2B5EF4-FFF2-40B4-BE49-F238E27FC236}">
                <a16:creationId xmlns:a16="http://schemas.microsoft.com/office/drawing/2014/main" id="{2E607813-9362-8A44-A6AC-4B631BAAD32D}"/>
              </a:ext>
            </a:extLst>
          </p:cNvPr>
          <p:cNvPicPr>
            <a:picLocks noChangeAspect="1"/>
          </p:cNvPicPr>
          <p:nvPr/>
        </p:nvPicPr>
        <p:blipFill>
          <a:blip r:embed="rId9" cstate="print">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9889584" y="4449816"/>
            <a:ext cx="1919711" cy="1864863"/>
          </a:xfrm>
          <a:prstGeom prst="rect">
            <a:avLst/>
          </a:prstGeom>
        </p:spPr>
      </p:pic>
      <p:pic>
        <p:nvPicPr>
          <p:cNvPr id="42" name="Picture 41">
            <a:extLst>
              <a:ext uri="{FF2B5EF4-FFF2-40B4-BE49-F238E27FC236}">
                <a16:creationId xmlns:a16="http://schemas.microsoft.com/office/drawing/2014/main" id="{26E1DDA8-776F-734E-A1B7-94E6E07BBD9D}"/>
              </a:ext>
            </a:extLst>
          </p:cNvPr>
          <p:cNvPicPr/>
          <p:nvPr/>
        </p:nvPicPr>
        <p:blipFill rotWithShape="1">
          <a:blip r:embed="rId10" cstate="screen">
            <a:clrChange>
              <a:clrFrom>
                <a:srgbClr val="FFFFFF"/>
              </a:clrFrom>
              <a:clrTo>
                <a:srgbClr val="FFFFFF">
                  <a:alpha val="0"/>
                </a:srgbClr>
              </a:clrTo>
            </a:clrChange>
            <a:extLst>
              <a:ext uri="{28A0092B-C50C-407E-A947-70E740481C1C}">
                <a14:useLocalDpi xmlns:a14="http://schemas.microsoft.com/office/drawing/2010/main"/>
              </a:ext>
            </a:extLst>
          </a:blip>
          <a:srcRect l="6367" t="4590" r="8132" b="4632"/>
          <a:stretch/>
        </p:blipFill>
        <p:spPr bwMode="auto">
          <a:xfrm>
            <a:off x="9153570" y="2417420"/>
            <a:ext cx="1695869" cy="1667761"/>
          </a:xfrm>
          <a:prstGeom prst="rect">
            <a:avLst/>
          </a:prstGeom>
          <a:noFill/>
          <a:ln>
            <a:noFill/>
          </a:ln>
        </p:spPr>
      </p:pic>
      <p:pic>
        <p:nvPicPr>
          <p:cNvPr id="45" name="Picture 44">
            <a:extLst>
              <a:ext uri="{FF2B5EF4-FFF2-40B4-BE49-F238E27FC236}">
                <a16:creationId xmlns:a16="http://schemas.microsoft.com/office/drawing/2014/main" id="{4BFB4131-43EF-5344-BBF9-73169F9A71EC}"/>
              </a:ext>
            </a:extLst>
          </p:cNvPr>
          <p:cNvPicPr>
            <a:picLocks noChangeAspect="1"/>
          </p:cNvPicPr>
          <p:nvPr/>
        </p:nvPicPr>
        <p:blipFill rotWithShape="1">
          <a:blip r:embed="rId11" cstate="screen">
            <a:extLst>
              <a:ext uri="{28A0092B-C50C-407E-A947-70E740481C1C}">
                <a14:useLocalDpi xmlns:a14="http://schemas.microsoft.com/office/drawing/2010/main"/>
              </a:ext>
            </a:extLst>
          </a:blip>
          <a:srcRect/>
          <a:stretch/>
        </p:blipFill>
        <p:spPr>
          <a:xfrm>
            <a:off x="6189537" y="4376065"/>
            <a:ext cx="1919711" cy="1937149"/>
          </a:xfrm>
          <a:prstGeom prst="rect">
            <a:avLst/>
          </a:prstGeom>
        </p:spPr>
      </p:pic>
      <p:sp>
        <p:nvSpPr>
          <p:cNvPr id="3" name="Content Placeholder 2">
            <a:extLst>
              <a:ext uri="{FF2B5EF4-FFF2-40B4-BE49-F238E27FC236}">
                <a16:creationId xmlns:a16="http://schemas.microsoft.com/office/drawing/2014/main" id="{3F3F7485-B8E5-1747-93C4-07B480B361B3}"/>
              </a:ext>
            </a:extLst>
          </p:cNvPr>
          <p:cNvSpPr>
            <a:spLocks noGrp="1"/>
          </p:cNvSpPr>
          <p:nvPr>
            <p:ph idx="1"/>
          </p:nvPr>
        </p:nvSpPr>
        <p:spPr>
          <a:xfrm>
            <a:off x="676087" y="2441023"/>
            <a:ext cx="4536083" cy="2277378"/>
          </a:xfrm>
        </p:spPr>
        <p:txBody>
          <a:bodyPr>
            <a:normAutofit lnSpcReduction="10000"/>
          </a:bodyPr>
          <a:lstStyle/>
          <a:p>
            <a:pPr indent="0">
              <a:lnSpc>
                <a:spcPct val="100000"/>
              </a:lnSpc>
              <a:buNone/>
            </a:pPr>
            <a:r>
              <a:rPr lang="en-US" sz="3600" b="1" dirty="0">
                <a:solidFill>
                  <a:srgbClr val="00B0F0"/>
                </a:solidFill>
                <a:latin typeface="Futura Medium" panose="020B0602020204020303" pitchFamily="34" charset="-79"/>
                <a:cs typeface="Futura Medium" panose="020B0602020204020303" pitchFamily="34" charset="-79"/>
              </a:rPr>
              <a:t>Calls to action, campaigns, and programmes and events</a:t>
            </a:r>
          </a:p>
        </p:txBody>
      </p:sp>
      <p:pic>
        <p:nvPicPr>
          <p:cNvPr id="19" name="Picture 18">
            <a:extLst>
              <a:ext uri="{FF2B5EF4-FFF2-40B4-BE49-F238E27FC236}">
                <a16:creationId xmlns:a16="http://schemas.microsoft.com/office/drawing/2014/main" id="{C4C5089E-0EDF-1D48-8B78-DA7C25D4311F}"/>
              </a:ext>
            </a:extLst>
          </p:cNvPr>
          <p:cNvPicPr>
            <a:picLocks noChangeAspect="1"/>
          </p:cNvPicPr>
          <p:nvPr/>
        </p:nvPicPr>
        <p:blipFill>
          <a:blip r:embed="rId12" cstate="screen">
            <a:extLst>
              <a:ext uri="{28A0092B-C50C-407E-A947-70E740481C1C}">
                <a14:useLocalDpi xmlns:a14="http://schemas.microsoft.com/office/drawing/2010/main"/>
              </a:ext>
            </a:extLst>
          </a:blip>
          <a:stretch>
            <a:fillRect/>
          </a:stretch>
        </p:blipFill>
        <p:spPr>
          <a:xfrm>
            <a:off x="6905791" y="2353255"/>
            <a:ext cx="2040801" cy="1739475"/>
          </a:xfrm>
          <a:prstGeom prst="rect">
            <a:avLst/>
          </a:prstGeom>
        </p:spPr>
      </p:pic>
      <p:sp>
        <p:nvSpPr>
          <p:cNvPr id="14" name="Title 8">
            <a:extLst>
              <a:ext uri="{FF2B5EF4-FFF2-40B4-BE49-F238E27FC236}">
                <a16:creationId xmlns:a16="http://schemas.microsoft.com/office/drawing/2014/main" id="{4A8F7DAC-E795-6949-8728-A07C3C3156F9}"/>
              </a:ext>
            </a:extLst>
          </p:cNvPr>
          <p:cNvSpPr>
            <a:spLocks noGrp="1"/>
          </p:cNvSpPr>
          <p:nvPr>
            <p:ph type="title"/>
          </p:nvPr>
        </p:nvSpPr>
        <p:spPr>
          <a:xfrm>
            <a:off x="901425" y="1180256"/>
            <a:ext cx="5181600" cy="1219200"/>
          </a:xfrm>
        </p:spPr>
        <p:txBody>
          <a:bodyPr>
            <a:normAutofit/>
          </a:bodyPr>
          <a:lstStyle/>
          <a:p>
            <a:r>
              <a:rPr lang="en-US" sz="3600" b="1" dirty="0">
                <a:solidFill>
                  <a:schemeClr val="bg1"/>
                </a:solidFill>
                <a:latin typeface="Futura Medium" panose="020B0602020204020303" pitchFamily="34" charset="-79"/>
                <a:cs typeface="Futura Medium" panose="020B0602020204020303" pitchFamily="34" charset="-79"/>
              </a:rPr>
              <a:t>Our Initiatives</a:t>
            </a:r>
          </a:p>
        </p:txBody>
      </p:sp>
      <p:pic>
        <p:nvPicPr>
          <p:cNvPr id="15" name="Picture 14">
            <a:extLst>
              <a:ext uri="{FF2B5EF4-FFF2-40B4-BE49-F238E27FC236}">
                <a16:creationId xmlns:a16="http://schemas.microsoft.com/office/drawing/2014/main" id="{B058C5C9-F929-554C-9A5D-DF3CD4245AC1}"/>
              </a:ext>
            </a:extLst>
          </p:cNvPr>
          <p:cNvPicPr>
            <a:picLocks noChangeAspect="1"/>
          </p:cNvPicPr>
          <p:nvPr/>
        </p:nvPicPr>
        <p:blipFill>
          <a:blip r:embed="rId13" cstate="screen">
            <a:extLst>
              <a:ext uri="{28A0092B-C50C-407E-A947-70E740481C1C}">
                <a14:useLocalDpi xmlns:a14="http://schemas.microsoft.com/office/drawing/2010/main"/>
              </a:ext>
            </a:extLst>
          </a:blip>
          <a:stretch>
            <a:fillRect/>
          </a:stretch>
        </p:blipFill>
        <p:spPr>
          <a:xfrm>
            <a:off x="0" y="5617817"/>
            <a:ext cx="2298700" cy="711200"/>
          </a:xfrm>
          <a:prstGeom prst="rect">
            <a:avLst/>
          </a:prstGeom>
        </p:spPr>
      </p:pic>
    </p:spTree>
    <p:extLst>
      <p:ext uri="{BB962C8B-B14F-4D97-AF65-F5344CB8AC3E}">
        <p14:creationId xmlns:p14="http://schemas.microsoft.com/office/powerpoint/2010/main" val="828361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3" cstate="screen">
            <a:extLst>
              <a:ext uri="{BEBA8EAE-BF5A-486C-A8C5-ECC9F3942E4B}">
                <a14:imgProps xmlns:a14="http://schemas.microsoft.com/office/drawing/2010/main">
                  <a14:imgLayer r:embed="rId4">
                    <a14:imgEffect>
                      <a14:brightnessContrast bright="-40000" contrast="-20000"/>
                    </a14:imgEffect>
                  </a14:imgLayer>
                </a14:imgProps>
              </a:ex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40A3CD83-1FB3-BB4B-90FC-855CC6E425AF}"/>
              </a:ext>
            </a:extLst>
          </p:cNvPr>
          <p:cNvSpPr>
            <a:spLocks noGrp="1"/>
          </p:cNvSpPr>
          <p:nvPr>
            <p:ph idx="1"/>
          </p:nvPr>
        </p:nvSpPr>
        <p:spPr>
          <a:xfrm>
            <a:off x="2687782" y="1821452"/>
            <a:ext cx="8448939" cy="2933385"/>
          </a:xfrm>
        </p:spPr>
        <p:txBody>
          <a:bodyPr anchor="ctr">
            <a:normAutofit/>
          </a:bodyPr>
          <a:lstStyle/>
          <a:p>
            <a:pPr indent="0">
              <a:lnSpc>
                <a:spcPct val="100000"/>
              </a:lnSpc>
              <a:buNone/>
            </a:pPr>
            <a:r>
              <a:rPr lang="en-US" sz="4000" b="1" dirty="0">
                <a:solidFill>
                  <a:schemeClr val="bg1"/>
                </a:solidFill>
                <a:latin typeface="Futura Medium" panose="020B0602020204020303" pitchFamily="34" charset="-79"/>
                <a:cs typeface="Futura Medium" panose="020B0602020204020303" pitchFamily="34" charset="-79"/>
              </a:rPr>
              <a:t>Each initiative is connected to the SDGs.</a:t>
            </a:r>
          </a:p>
        </p:txBody>
      </p:sp>
      <p:pic>
        <p:nvPicPr>
          <p:cNvPr id="6" name="Picture 5">
            <a:extLst>
              <a:ext uri="{FF2B5EF4-FFF2-40B4-BE49-F238E27FC236}">
                <a16:creationId xmlns:a16="http://schemas.microsoft.com/office/drawing/2014/main" id="{358CA121-7D7A-C74F-95BE-7829BE9C1A41}"/>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923636" y="2410691"/>
            <a:ext cx="1764146" cy="1754909"/>
          </a:xfrm>
          <a:prstGeom prst="rect">
            <a:avLst/>
          </a:prstGeom>
        </p:spPr>
      </p:pic>
      <p:pic>
        <p:nvPicPr>
          <p:cNvPr id="8" name="Picture 7">
            <a:extLst>
              <a:ext uri="{FF2B5EF4-FFF2-40B4-BE49-F238E27FC236}">
                <a16:creationId xmlns:a16="http://schemas.microsoft.com/office/drawing/2014/main" id="{3F76B36D-A994-9344-A5C2-6D6927DD8C0F}"/>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0" y="5617817"/>
            <a:ext cx="2298700" cy="711200"/>
          </a:xfrm>
          <a:prstGeom prst="rect">
            <a:avLst/>
          </a:prstGeom>
        </p:spPr>
      </p:pic>
    </p:spTree>
    <p:extLst>
      <p:ext uri="{BB962C8B-B14F-4D97-AF65-F5344CB8AC3E}">
        <p14:creationId xmlns:p14="http://schemas.microsoft.com/office/powerpoint/2010/main" val="4690513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childTnLst>
                                </p:cTn>
                              </p:par>
                              <p:par>
                                <p:cTn id="8" presetID="8" presetClass="emph" presetSubtype="0" accel="50000" decel="50000" fill="hold" nodeType="withEffect">
                                  <p:stCondLst>
                                    <p:cond delay="0"/>
                                  </p:stCondLst>
                                  <p:childTnLst>
                                    <p:animRot by="21600000">
                                      <p:cBhvr>
                                        <p:cTn id="9" dur="3000" fill="hold"/>
                                        <p:tgtEl>
                                          <p:spTgt spid="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0DCF5075-E035-4A47-9142-07A68CAF9FA7}"/>
              </a:ext>
            </a:extLst>
          </p:cNvPr>
          <p:cNvPicPr>
            <a:picLocks noChangeAspect="1"/>
          </p:cNvPicPr>
          <p:nvPr/>
        </p:nvPicPr>
        <p:blipFill>
          <a:blip r:embed="rId2"/>
          <a:stretch>
            <a:fillRect/>
          </a:stretch>
        </p:blipFill>
        <p:spPr>
          <a:xfrm>
            <a:off x="6310282" y="1072158"/>
            <a:ext cx="4587936" cy="4411960"/>
          </a:xfrm>
          <a:prstGeom prst="rect">
            <a:avLst/>
          </a:prstGeom>
        </p:spPr>
      </p:pic>
      <p:pic>
        <p:nvPicPr>
          <p:cNvPr id="7" name="Picture 6">
            <a:extLst>
              <a:ext uri="{FF2B5EF4-FFF2-40B4-BE49-F238E27FC236}">
                <a16:creationId xmlns:a16="http://schemas.microsoft.com/office/drawing/2014/main" id="{CB279A85-754B-4448-8A7C-7D2A64AB79C2}"/>
              </a:ext>
            </a:extLst>
          </p:cNvPr>
          <p:cNvPicPr>
            <a:picLocks noChangeAspect="1"/>
          </p:cNvPicPr>
          <p:nvPr/>
        </p:nvPicPr>
        <p:blipFill>
          <a:blip r:embed="rId3"/>
          <a:stretch>
            <a:fillRect/>
          </a:stretch>
        </p:blipFill>
        <p:spPr>
          <a:xfrm>
            <a:off x="1258128" y="1134137"/>
            <a:ext cx="4392149" cy="4392149"/>
          </a:xfrm>
          <a:prstGeom prst="rect">
            <a:avLst/>
          </a:prstGeom>
        </p:spPr>
      </p:pic>
    </p:spTree>
    <p:extLst>
      <p:ext uri="{BB962C8B-B14F-4D97-AF65-F5344CB8AC3E}">
        <p14:creationId xmlns:p14="http://schemas.microsoft.com/office/powerpoint/2010/main" val="26624542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3" cstate="screen">
            <a:extLst>
              <a:ext uri="{BEBA8EAE-BF5A-486C-A8C5-ECC9F3942E4B}">
                <a14:imgProps xmlns:a14="http://schemas.microsoft.com/office/drawing/2010/main">
                  <a14:imgLayer r:embed="rId4">
                    <a14:imgEffect>
                      <a14:brightnessContrast bright="-40000" contrast="-20000"/>
                    </a14:imgEffect>
                  </a14:imgLayer>
                </a14:imgProps>
              </a:ex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40A3CD83-1FB3-BB4B-90FC-855CC6E425AF}"/>
              </a:ext>
            </a:extLst>
          </p:cNvPr>
          <p:cNvSpPr>
            <a:spLocks noGrp="1"/>
          </p:cNvSpPr>
          <p:nvPr>
            <p:ph idx="1"/>
          </p:nvPr>
        </p:nvSpPr>
        <p:spPr>
          <a:xfrm>
            <a:off x="701538" y="1835174"/>
            <a:ext cx="10449682" cy="2933385"/>
          </a:xfrm>
        </p:spPr>
        <p:txBody>
          <a:bodyPr anchor="ctr">
            <a:normAutofit/>
          </a:bodyPr>
          <a:lstStyle/>
          <a:p>
            <a:pPr indent="0">
              <a:lnSpc>
                <a:spcPct val="100000"/>
              </a:lnSpc>
              <a:buNone/>
            </a:pPr>
            <a:r>
              <a:rPr lang="en-US" sz="4400" b="1" dirty="0">
                <a:solidFill>
                  <a:schemeClr val="bg1"/>
                </a:solidFill>
                <a:latin typeface="Futura Medium" panose="020B0602020204020303" pitchFamily="34" charset="-79"/>
                <a:cs typeface="Futura Medium" panose="020B0602020204020303" pitchFamily="34" charset="-79"/>
              </a:rPr>
              <a:t>How are the learning opportunities related to the SDGs?</a:t>
            </a:r>
          </a:p>
        </p:txBody>
      </p:sp>
      <p:pic>
        <p:nvPicPr>
          <p:cNvPr id="3" name="Picture 2">
            <a:extLst>
              <a:ext uri="{FF2B5EF4-FFF2-40B4-BE49-F238E27FC236}">
                <a16:creationId xmlns:a16="http://schemas.microsoft.com/office/drawing/2014/main" id="{DF2430A8-0597-8242-903F-36F2FA1D54F3}"/>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0" y="5617817"/>
            <a:ext cx="2298700" cy="711200"/>
          </a:xfrm>
          <a:prstGeom prst="rect">
            <a:avLst/>
          </a:prstGeom>
        </p:spPr>
      </p:pic>
      <p:pic>
        <p:nvPicPr>
          <p:cNvPr id="5" name="Picture 4">
            <a:extLst>
              <a:ext uri="{FF2B5EF4-FFF2-40B4-BE49-F238E27FC236}">
                <a16:creationId xmlns:a16="http://schemas.microsoft.com/office/drawing/2014/main" id="{6C121B13-4F3B-644B-B9F1-BF48B5C7A5A8}"/>
              </a:ext>
            </a:extLst>
          </p:cNvPr>
          <p:cNvPicPr>
            <a:picLocks noChangeAspect="1"/>
          </p:cNvPicPr>
          <p:nvPr/>
        </p:nvPicPr>
        <p:blipFill rotWithShape="1">
          <a:blip r:embed="rId6" cstate="screen">
            <a:extLst>
              <a:ext uri="{28A0092B-C50C-407E-A947-70E740481C1C}">
                <a14:useLocalDpi xmlns:a14="http://schemas.microsoft.com/office/drawing/2010/main"/>
              </a:ext>
            </a:extLst>
          </a:blip>
          <a:srcRect/>
          <a:stretch/>
        </p:blipFill>
        <p:spPr>
          <a:xfrm>
            <a:off x="9726316" y="439676"/>
            <a:ext cx="1764146" cy="1754909"/>
          </a:xfrm>
          <a:prstGeom prst="rect">
            <a:avLst/>
          </a:prstGeom>
        </p:spPr>
      </p:pic>
    </p:spTree>
    <p:extLst>
      <p:ext uri="{BB962C8B-B14F-4D97-AF65-F5344CB8AC3E}">
        <p14:creationId xmlns:p14="http://schemas.microsoft.com/office/powerpoint/2010/main" val="31053306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childTnLst>
                                </p:cTn>
                              </p:par>
                              <p:par>
                                <p:cTn id="8" presetID="8" presetClass="emph" presetSubtype="0" accel="50000" decel="50000" fill="hold" nodeType="withEffect">
                                  <p:stCondLst>
                                    <p:cond delay="0"/>
                                  </p:stCondLst>
                                  <p:childTnLst>
                                    <p:animRot by="21600000">
                                      <p:cBhvr>
                                        <p:cTn id="9" dur="3000" fill="hold"/>
                                        <p:tgtEl>
                                          <p:spTgt spid="5"/>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cstate="screen">
            <a:extLst>
              <a:ext uri="{BEBA8EAE-BF5A-486C-A8C5-ECC9F3942E4B}">
                <a14:imgProps xmlns:a14="http://schemas.microsoft.com/office/drawing/2010/main">
                  <a14:imgLayer r:embed="rId4">
                    <a14:imgEffect>
                      <a14:sharpenSoften amount="-25000"/>
                    </a14:imgEffect>
                    <a14:imgEffect>
                      <a14:brightnessContrast bright="-40000" contrast="-20000"/>
                    </a14:imgEffect>
                  </a14:imgLayer>
                </a14:imgProps>
              </a:ex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904DEB87-82DE-CC4D-8CCA-17BBE76E50EC}"/>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3511175" y="-500024"/>
            <a:ext cx="11012223" cy="8369292"/>
          </a:xfrm>
          <a:prstGeom prst="rect">
            <a:avLst/>
          </a:prstGeom>
        </p:spPr>
      </p:pic>
      <p:pic>
        <p:nvPicPr>
          <p:cNvPr id="6" name="Picture 5">
            <a:extLst>
              <a:ext uri="{FF2B5EF4-FFF2-40B4-BE49-F238E27FC236}">
                <a16:creationId xmlns:a16="http://schemas.microsoft.com/office/drawing/2014/main" id="{34364F8F-00F4-B649-B055-680491A76A69}"/>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9035512" y="5137191"/>
            <a:ext cx="2705914" cy="1318443"/>
          </a:xfrm>
          <a:prstGeom prst="rect">
            <a:avLst/>
          </a:prstGeom>
        </p:spPr>
      </p:pic>
      <p:sp>
        <p:nvSpPr>
          <p:cNvPr id="2" name="Title 1">
            <a:extLst>
              <a:ext uri="{FF2B5EF4-FFF2-40B4-BE49-F238E27FC236}">
                <a16:creationId xmlns:a16="http://schemas.microsoft.com/office/drawing/2014/main" id="{B599EA72-AA8E-024D-B68B-F9355B953F8E}"/>
              </a:ext>
            </a:extLst>
          </p:cNvPr>
          <p:cNvSpPr>
            <a:spLocks noGrp="1"/>
          </p:cNvSpPr>
          <p:nvPr>
            <p:ph type="title"/>
          </p:nvPr>
        </p:nvSpPr>
        <p:spPr>
          <a:xfrm>
            <a:off x="4948517" y="1038025"/>
            <a:ext cx="6792909" cy="3974368"/>
          </a:xfrm>
          <a:noFill/>
          <a:ln>
            <a:noFill/>
          </a:ln>
        </p:spPr>
        <p:style>
          <a:lnRef idx="1">
            <a:schemeClr val="accent1"/>
          </a:lnRef>
          <a:fillRef idx="3">
            <a:schemeClr val="accent1"/>
          </a:fillRef>
          <a:effectRef idx="2">
            <a:schemeClr val="accent1"/>
          </a:effectRef>
          <a:fontRef idx="minor">
            <a:schemeClr val="lt1"/>
          </a:fontRef>
        </p:style>
        <p:txBody>
          <a:bodyPr rtlCol="0" anchor="ctr">
            <a:normAutofit fontScale="90000"/>
          </a:bodyPr>
          <a:lstStyle/>
          <a:p>
            <a:pPr defTabSz="914400"/>
            <a:r>
              <a:rPr lang="en-US" sz="4000" b="1" dirty="0">
                <a:solidFill>
                  <a:schemeClr val="bg1"/>
                </a:solidFill>
                <a:latin typeface="Futura Medium" panose="020B0602020204020303" pitchFamily="34" charset="-79"/>
                <a:ea typeface="+mn-ea"/>
                <a:cs typeface="Futura Medium" panose="020B0602020204020303" pitchFamily="34" charset="-79"/>
              </a:rPr>
              <a:t>Contributing to</a:t>
            </a:r>
            <a:r>
              <a:rPr lang="en-US" sz="4000" b="1" dirty="0">
                <a:solidFill>
                  <a:schemeClr val="bg1"/>
                </a:solidFill>
                <a:latin typeface="Futura Medium" panose="020B0602020204020303" pitchFamily="34" charset="-79"/>
                <a:cs typeface="Futura Medium" panose="020B0602020204020303" pitchFamily="34" charset="-79"/>
              </a:rPr>
              <a:t> </a:t>
            </a:r>
            <a:r>
              <a:rPr lang="en-US" sz="4000" b="1" dirty="0">
                <a:solidFill>
                  <a:schemeClr val="bg1"/>
                </a:solidFill>
                <a:latin typeface="Futura Medium" panose="020B0602020204020303" pitchFamily="34" charset="-79"/>
                <a:ea typeface="+mn-ea"/>
                <a:cs typeface="Futura Medium" panose="020B0602020204020303" pitchFamily="34" charset="-79"/>
              </a:rPr>
              <a:t>the </a:t>
            </a:r>
            <a:br>
              <a:rPr lang="en-US" sz="4000" b="1" dirty="0">
                <a:solidFill>
                  <a:schemeClr val="bg1"/>
                </a:solidFill>
                <a:latin typeface="Futura Medium" panose="020B0602020204020303" pitchFamily="34" charset="-79"/>
                <a:ea typeface="+mn-ea"/>
                <a:cs typeface="Futura Medium" panose="020B0602020204020303" pitchFamily="34" charset="-79"/>
              </a:rPr>
            </a:br>
            <a:r>
              <a:rPr lang="en-US" sz="4000" b="1" dirty="0">
                <a:solidFill>
                  <a:srgbClr val="00B0F0"/>
                </a:solidFill>
                <a:latin typeface="Futura Medium" panose="020B0602020204020303" pitchFamily="34" charset="-79"/>
                <a:ea typeface="+mn-ea"/>
                <a:cs typeface="Futura Medium" panose="020B0602020204020303" pitchFamily="34" charset="-79"/>
              </a:rPr>
              <a:t>Sustainable Development Goals </a:t>
            </a:r>
            <a:r>
              <a:rPr lang="en-US" sz="4000" b="1" dirty="0">
                <a:solidFill>
                  <a:schemeClr val="bg1"/>
                </a:solidFill>
                <a:latin typeface="Futura Medium" panose="020B0602020204020303" pitchFamily="34" charset="-79"/>
                <a:ea typeface="+mn-ea"/>
                <a:cs typeface="Futura Medium" panose="020B0602020204020303" pitchFamily="34" charset="-79"/>
              </a:rPr>
              <a:t>(SDGs) with the </a:t>
            </a:r>
            <a:br>
              <a:rPr lang="en-US" sz="4000" b="1" dirty="0">
                <a:solidFill>
                  <a:schemeClr val="bg1"/>
                </a:solidFill>
                <a:latin typeface="Futura Medium" panose="020B0602020204020303" pitchFamily="34" charset="-79"/>
                <a:ea typeface="+mn-ea"/>
                <a:cs typeface="Futura Medium" panose="020B0602020204020303" pitchFamily="34" charset="-79"/>
              </a:rPr>
            </a:br>
            <a:r>
              <a:rPr lang="en-US" sz="6000" b="1" dirty="0">
                <a:solidFill>
                  <a:schemeClr val="bg1"/>
                </a:solidFill>
                <a:latin typeface="Futura Medium" panose="020B0602020204020303" pitchFamily="34" charset="-79"/>
                <a:ea typeface="+mn-ea"/>
                <a:cs typeface="Futura Medium" panose="020B0602020204020303" pitchFamily="34" charset="-79"/>
              </a:rPr>
              <a:t>Better World Framework</a:t>
            </a:r>
          </a:p>
        </p:txBody>
      </p:sp>
    </p:spTree>
    <p:extLst>
      <p:ext uri="{BB962C8B-B14F-4D97-AF65-F5344CB8AC3E}">
        <p14:creationId xmlns:p14="http://schemas.microsoft.com/office/powerpoint/2010/main" val="3826636711"/>
      </p:ext>
    </p:extLst>
  </p:cSld>
  <p:clrMapOvr>
    <a:masterClrMapping/>
  </p:clrMapOvr>
  <p:transition spd="slow">
    <p:fade/>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Rectangle 33">
            <a:extLst>
              <a:ext uri="{FF2B5EF4-FFF2-40B4-BE49-F238E27FC236}">
                <a16:creationId xmlns:a16="http://schemas.microsoft.com/office/drawing/2014/main" id="{A570F99A-1088-1A49-8D02-8C48A83A9D18}"/>
              </a:ext>
            </a:extLst>
          </p:cNvPr>
          <p:cNvSpPr/>
          <p:nvPr/>
        </p:nvSpPr>
        <p:spPr>
          <a:xfrm>
            <a:off x="0" y="148088"/>
            <a:ext cx="12192000" cy="6321904"/>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dirty="0">
              <a:latin typeface="Helvetica Neue" panose="02000503000000020004" pitchFamily="2" charset="0"/>
            </a:endParaRPr>
          </a:p>
        </p:txBody>
      </p:sp>
      <p:sp>
        <p:nvSpPr>
          <p:cNvPr id="4" name="Footer Placeholder 3">
            <a:extLst>
              <a:ext uri="{FF2B5EF4-FFF2-40B4-BE49-F238E27FC236}">
                <a16:creationId xmlns:a16="http://schemas.microsoft.com/office/drawing/2014/main" id="{1274B04B-DB13-3647-9697-B3603E7947F6}"/>
              </a:ext>
            </a:extLst>
          </p:cNvPr>
          <p:cNvSpPr>
            <a:spLocks noGrp="1"/>
          </p:cNvSpPr>
          <p:nvPr>
            <p:ph type="ftr" sz="quarter" idx="11"/>
          </p:nvPr>
        </p:nvSpPr>
        <p:spPr/>
        <p:txBody>
          <a:bodyPr/>
          <a:lstStyle/>
          <a:p>
            <a:r>
              <a:rPr lang="en-US" dirty="0"/>
              <a:t>© World Scout Bureau Inc.</a:t>
            </a:r>
          </a:p>
        </p:txBody>
      </p:sp>
      <p:sp>
        <p:nvSpPr>
          <p:cNvPr id="5" name="Slide Number Placeholder 4">
            <a:extLst>
              <a:ext uri="{FF2B5EF4-FFF2-40B4-BE49-F238E27FC236}">
                <a16:creationId xmlns:a16="http://schemas.microsoft.com/office/drawing/2014/main" id="{2DE1278B-90FF-C14F-8BB2-35EA55C4C1DA}"/>
              </a:ext>
            </a:extLst>
          </p:cNvPr>
          <p:cNvSpPr>
            <a:spLocks noGrp="1"/>
          </p:cNvSpPr>
          <p:nvPr>
            <p:ph type="sldNum" sz="quarter" idx="12"/>
          </p:nvPr>
        </p:nvSpPr>
        <p:spPr/>
        <p:txBody>
          <a:bodyPr/>
          <a:lstStyle/>
          <a:p>
            <a:fld id="{5F702A45-47BF-984A-A12C-FE3DF6400CA5}" type="slidenum">
              <a:rPr lang="en-US" smtClean="0"/>
              <a:pPr/>
              <a:t>20</a:t>
            </a:fld>
            <a:endParaRPr lang="en-US" dirty="0"/>
          </a:p>
        </p:txBody>
      </p:sp>
      <p:pic>
        <p:nvPicPr>
          <p:cNvPr id="6" name="Picture 5" descr="Macintosh HD:Users:user:Downloads:Programs.png">
            <a:extLst>
              <a:ext uri="{FF2B5EF4-FFF2-40B4-BE49-F238E27FC236}">
                <a16:creationId xmlns:a16="http://schemas.microsoft.com/office/drawing/2014/main" id="{88765CB3-6DB2-8745-A33F-776CF7B04510}"/>
              </a:ext>
            </a:extLst>
          </p:cNvPr>
          <p:cNvPicPr/>
          <p:nvPr/>
        </p:nvPicPr>
        <p:blipFill rotWithShape="1">
          <a:blip r:embed="rId3" cstate="screen">
            <a:extLst>
              <a:ext uri="{28A0092B-C50C-407E-A947-70E740481C1C}">
                <a14:useLocalDpi xmlns:a14="http://schemas.microsoft.com/office/drawing/2010/main"/>
              </a:ext>
            </a:extLst>
          </a:blip>
          <a:srcRect/>
          <a:stretch/>
        </p:blipFill>
        <p:spPr bwMode="auto">
          <a:xfrm>
            <a:off x="963676" y="3312489"/>
            <a:ext cx="680785" cy="441409"/>
          </a:xfrm>
          <a:prstGeom prst="rect">
            <a:avLst/>
          </a:prstGeom>
          <a:noFill/>
          <a:ln>
            <a:noFill/>
          </a:ln>
        </p:spPr>
      </p:pic>
      <p:pic>
        <p:nvPicPr>
          <p:cNvPr id="7" name="Picture 6">
            <a:extLst>
              <a:ext uri="{FF2B5EF4-FFF2-40B4-BE49-F238E27FC236}">
                <a16:creationId xmlns:a16="http://schemas.microsoft.com/office/drawing/2014/main" id="{6A2BA34B-5FDB-D942-B450-BDFE6939474B}"/>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652873" y="1766733"/>
            <a:ext cx="548680" cy="548680"/>
          </a:xfrm>
          <a:prstGeom prst="rect">
            <a:avLst/>
          </a:prstGeom>
        </p:spPr>
      </p:pic>
      <p:pic>
        <p:nvPicPr>
          <p:cNvPr id="8" name="Picture 7">
            <a:extLst>
              <a:ext uri="{FF2B5EF4-FFF2-40B4-BE49-F238E27FC236}">
                <a16:creationId xmlns:a16="http://schemas.microsoft.com/office/drawing/2014/main" id="{8B228C59-4089-DA46-893D-AB8223D87725}"/>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2177403" y="1766733"/>
            <a:ext cx="548680" cy="548680"/>
          </a:xfrm>
          <a:prstGeom prst="rect">
            <a:avLst/>
          </a:prstGeom>
        </p:spPr>
      </p:pic>
      <p:pic>
        <p:nvPicPr>
          <p:cNvPr id="9" name="Picture 8">
            <a:extLst>
              <a:ext uri="{FF2B5EF4-FFF2-40B4-BE49-F238E27FC236}">
                <a16:creationId xmlns:a16="http://schemas.microsoft.com/office/drawing/2014/main" id="{06240322-505B-EC4C-8916-9C356C0BF346}"/>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2727379" y="1766733"/>
            <a:ext cx="548680" cy="548680"/>
          </a:xfrm>
          <a:prstGeom prst="rect">
            <a:avLst/>
          </a:prstGeom>
        </p:spPr>
      </p:pic>
      <p:pic>
        <p:nvPicPr>
          <p:cNvPr id="10" name="Picture 9">
            <a:extLst>
              <a:ext uri="{FF2B5EF4-FFF2-40B4-BE49-F238E27FC236}">
                <a16:creationId xmlns:a16="http://schemas.microsoft.com/office/drawing/2014/main" id="{3B9B63DF-7989-0E4C-851E-ABBB19A09281}"/>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3276141" y="1766733"/>
            <a:ext cx="548680" cy="548680"/>
          </a:xfrm>
          <a:prstGeom prst="rect">
            <a:avLst/>
          </a:prstGeom>
        </p:spPr>
      </p:pic>
      <p:pic>
        <p:nvPicPr>
          <p:cNvPr id="11" name="Picture 10">
            <a:extLst>
              <a:ext uri="{FF2B5EF4-FFF2-40B4-BE49-F238E27FC236}">
                <a16:creationId xmlns:a16="http://schemas.microsoft.com/office/drawing/2014/main" id="{E4F9FB18-9693-3A43-A675-DE8DEA379DD5}"/>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3824988" y="1766733"/>
            <a:ext cx="548680" cy="548680"/>
          </a:xfrm>
          <a:prstGeom prst="rect">
            <a:avLst/>
          </a:prstGeom>
        </p:spPr>
      </p:pic>
      <p:pic>
        <p:nvPicPr>
          <p:cNvPr id="12" name="Picture 11">
            <a:extLst>
              <a:ext uri="{FF2B5EF4-FFF2-40B4-BE49-F238E27FC236}">
                <a16:creationId xmlns:a16="http://schemas.microsoft.com/office/drawing/2014/main" id="{59E2DD05-5038-F041-B1A3-A8659695E134}"/>
              </a:ext>
            </a:extLst>
          </p:cNvPr>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a:xfrm>
            <a:off x="4373668" y="1766733"/>
            <a:ext cx="548680" cy="548680"/>
          </a:xfrm>
          <a:prstGeom prst="rect">
            <a:avLst/>
          </a:prstGeom>
        </p:spPr>
      </p:pic>
      <p:pic>
        <p:nvPicPr>
          <p:cNvPr id="13" name="Picture 12">
            <a:extLst>
              <a:ext uri="{FF2B5EF4-FFF2-40B4-BE49-F238E27FC236}">
                <a16:creationId xmlns:a16="http://schemas.microsoft.com/office/drawing/2014/main" id="{7B901B8C-0F42-1F4A-84EE-448407800064}"/>
              </a:ext>
            </a:extLst>
          </p:cNvPr>
          <p:cNvPicPr>
            <a:picLocks noChangeAspect="1"/>
          </p:cNvPicPr>
          <p:nvPr/>
        </p:nvPicPr>
        <p:blipFill>
          <a:blip r:embed="rId10" cstate="screen">
            <a:extLst>
              <a:ext uri="{28A0092B-C50C-407E-A947-70E740481C1C}">
                <a14:useLocalDpi xmlns:a14="http://schemas.microsoft.com/office/drawing/2010/main"/>
              </a:ext>
            </a:extLst>
          </a:blip>
          <a:stretch>
            <a:fillRect/>
          </a:stretch>
        </p:blipFill>
        <p:spPr>
          <a:xfrm>
            <a:off x="4922348" y="1766733"/>
            <a:ext cx="548680" cy="548680"/>
          </a:xfrm>
          <a:prstGeom prst="rect">
            <a:avLst/>
          </a:prstGeom>
        </p:spPr>
      </p:pic>
      <p:pic>
        <p:nvPicPr>
          <p:cNvPr id="14" name="Picture 13">
            <a:extLst>
              <a:ext uri="{FF2B5EF4-FFF2-40B4-BE49-F238E27FC236}">
                <a16:creationId xmlns:a16="http://schemas.microsoft.com/office/drawing/2014/main" id="{A28B59EF-AA85-D24F-B8F0-530971526B51}"/>
              </a:ext>
            </a:extLst>
          </p:cNvPr>
          <p:cNvPicPr>
            <a:picLocks noChangeAspect="1"/>
          </p:cNvPicPr>
          <p:nvPr/>
        </p:nvPicPr>
        <p:blipFill>
          <a:blip r:embed="rId11" cstate="screen">
            <a:extLst>
              <a:ext uri="{28A0092B-C50C-407E-A947-70E740481C1C}">
                <a14:useLocalDpi xmlns:a14="http://schemas.microsoft.com/office/drawing/2010/main"/>
              </a:ext>
            </a:extLst>
          </a:blip>
          <a:stretch>
            <a:fillRect/>
          </a:stretch>
        </p:blipFill>
        <p:spPr>
          <a:xfrm>
            <a:off x="5471028" y="1766733"/>
            <a:ext cx="548680" cy="548680"/>
          </a:xfrm>
          <a:prstGeom prst="rect">
            <a:avLst/>
          </a:prstGeom>
        </p:spPr>
      </p:pic>
      <p:pic>
        <p:nvPicPr>
          <p:cNvPr id="15" name="Picture 14">
            <a:extLst>
              <a:ext uri="{FF2B5EF4-FFF2-40B4-BE49-F238E27FC236}">
                <a16:creationId xmlns:a16="http://schemas.microsoft.com/office/drawing/2014/main" id="{78C308D1-C1DB-EE48-948B-1716539B759E}"/>
              </a:ext>
            </a:extLst>
          </p:cNvPr>
          <p:cNvPicPr>
            <a:picLocks noChangeAspect="1"/>
          </p:cNvPicPr>
          <p:nvPr/>
        </p:nvPicPr>
        <p:blipFill>
          <a:blip r:embed="rId12" cstate="screen">
            <a:extLst>
              <a:ext uri="{28A0092B-C50C-407E-A947-70E740481C1C}">
                <a14:useLocalDpi xmlns:a14="http://schemas.microsoft.com/office/drawing/2010/main"/>
              </a:ext>
            </a:extLst>
          </a:blip>
          <a:stretch>
            <a:fillRect/>
          </a:stretch>
        </p:blipFill>
        <p:spPr>
          <a:xfrm>
            <a:off x="6019875" y="1766733"/>
            <a:ext cx="548680" cy="548680"/>
          </a:xfrm>
          <a:prstGeom prst="rect">
            <a:avLst/>
          </a:prstGeom>
        </p:spPr>
      </p:pic>
      <p:pic>
        <p:nvPicPr>
          <p:cNvPr id="16" name="Picture 15">
            <a:extLst>
              <a:ext uri="{FF2B5EF4-FFF2-40B4-BE49-F238E27FC236}">
                <a16:creationId xmlns:a16="http://schemas.microsoft.com/office/drawing/2014/main" id="{74CA1F6B-21D3-A34C-9E3E-885AE12682AB}"/>
              </a:ext>
            </a:extLst>
          </p:cNvPr>
          <p:cNvPicPr>
            <a:picLocks noChangeAspect="1"/>
          </p:cNvPicPr>
          <p:nvPr/>
        </p:nvPicPr>
        <p:blipFill>
          <a:blip r:embed="rId13" cstate="screen">
            <a:extLst>
              <a:ext uri="{28A0092B-C50C-407E-A947-70E740481C1C}">
                <a14:useLocalDpi xmlns:a14="http://schemas.microsoft.com/office/drawing/2010/main"/>
              </a:ext>
            </a:extLst>
          </a:blip>
          <a:stretch>
            <a:fillRect/>
          </a:stretch>
        </p:blipFill>
        <p:spPr>
          <a:xfrm>
            <a:off x="6568721" y="1766733"/>
            <a:ext cx="548680" cy="548680"/>
          </a:xfrm>
          <a:prstGeom prst="rect">
            <a:avLst/>
          </a:prstGeom>
        </p:spPr>
      </p:pic>
      <p:pic>
        <p:nvPicPr>
          <p:cNvPr id="17" name="Picture 16">
            <a:extLst>
              <a:ext uri="{FF2B5EF4-FFF2-40B4-BE49-F238E27FC236}">
                <a16:creationId xmlns:a16="http://schemas.microsoft.com/office/drawing/2014/main" id="{A7797EAB-69C1-CE43-ACAF-9BB3E1DB9433}"/>
              </a:ext>
            </a:extLst>
          </p:cNvPr>
          <p:cNvPicPr>
            <a:picLocks noChangeAspect="1"/>
          </p:cNvPicPr>
          <p:nvPr/>
        </p:nvPicPr>
        <p:blipFill>
          <a:blip r:embed="rId14" cstate="screen">
            <a:extLst>
              <a:ext uri="{28A0092B-C50C-407E-A947-70E740481C1C}">
                <a14:useLocalDpi xmlns:a14="http://schemas.microsoft.com/office/drawing/2010/main"/>
              </a:ext>
            </a:extLst>
          </a:blip>
          <a:stretch>
            <a:fillRect/>
          </a:stretch>
        </p:blipFill>
        <p:spPr>
          <a:xfrm>
            <a:off x="7117568" y="1766733"/>
            <a:ext cx="548680" cy="548680"/>
          </a:xfrm>
          <a:prstGeom prst="rect">
            <a:avLst/>
          </a:prstGeom>
        </p:spPr>
      </p:pic>
      <p:pic>
        <p:nvPicPr>
          <p:cNvPr id="18" name="Picture 17">
            <a:extLst>
              <a:ext uri="{FF2B5EF4-FFF2-40B4-BE49-F238E27FC236}">
                <a16:creationId xmlns:a16="http://schemas.microsoft.com/office/drawing/2014/main" id="{6EAEE189-8866-FE49-B116-2AC5F1FD32B2}"/>
              </a:ext>
            </a:extLst>
          </p:cNvPr>
          <p:cNvPicPr>
            <a:picLocks noChangeAspect="1"/>
          </p:cNvPicPr>
          <p:nvPr/>
        </p:nvPicPr>
        <p:blipFill>
          <a:blip r:embed="rId15" cstate="screen">
            <a:extLst>
              <a:ext uri="{28A0092B-C50C-407E-A947-70E740481C1C}">
                <a14:useLocalDpi xmlns:a14="http://schemas.microsoft.com/office/drawing/2010/main"/>
              </a:ext>
            </a:extLst>
          </a:blip>
          <a:stretch>
            <a:fillRect/>
          </a:stretch>
        </p:blipFill>
        <p:spPr>
          <a:xfrm>
            <a:off x="7666081" y="1766733"/>
            <a:ext cx="548680" cy="548680"/>
          </a:xfrm>
          <a:prstGeom prst="rect">
            <a:avLst/>
          </a:prstGeom>
        </p:spPr>
      </p:pic>
      <p:pic>
        <p:nvPicPr>
          <p:cNvPr id="19" name="Picture 18">
            <a:extLst>
              <a:ext uri="{FF2B5EF4-FFF2-40B4-BE49-F238E27FC236}">
                <a16:creationId xmlns:a16="http://schemas.microsoft.com/office/drawing/2014/main" id="{887A070E-0DBB-9043-9D74-0D482400079B}"/>
              </a:ext>
            </a:extLst>
          </p:cNvPr>
          <p:cNvPicPr>
            <a:picLocks noChangeAspect="1"/>
          </p:cNvPicPr>
          <p:nvPr/>
        </p:nvPicPr>
        <p:blipFill>
          <a:blip r:embed="rId16" cstate="screen">
            <a:extLst>
              <a:ext uri="{28A0092B-C50C-407E-A947-70E740481C1C}">
                <a14:useLocalDpi xmlns:a14="http://schemas.microsoft.com/office/drawing/2010/main"/>
              </a:ext>
            </a:extLst>
          </a:blip>
          <a:stretch>
            <a:fillRect/>
          </a:stretch>
        </p:blipFill>
        <p:spPr>
          <a:xfrm>
            <a:off x="8190777" y="1766733"/>
            <a:ext cx="548680" cy="548680"/>
          </a:xfrm>
          <a:prstGeom prst="rect">
            <a:avLst/>
          </a:prstGeom>
        </p:spPr>
      </p:pic>
      <p:pic>
        <p:nvPicPr>
          <p:cNvPr id="20" name="Picture 19">
            <a:extLst>
              <a:ext uri="{FF2B5EF4-FFF2-40B4-BE49-F238E27FC236}">
                <a16:creationId xmlns:a16="http://schemas.microsoft.com/office/drawing/2014/main" id="{11656E0B-397F-304D-ACB1-00C5520FE958}"/>
              </a:ext>
            </a:extLst>
          </p:cNvPr>
          <p:cNvPicPr>
            <a:picLocks noChangeAspect="1"/>
          </p:cNvPicPr>
          <p:nvPr/>
        </p:nvPicPr>
        <p:blipFill>
          <a:blip r:embed="rId17" cstate="screen">
            <a:extLst>
              <a:ext uri="{28A0092B-C50C-407E-A947-70E740481C1C}">
                <a14:useLocalDpi xmlns:a14="http://schemas.microsoft.com/office/drawing/2010/main"/>
              </a:ext>
            </a:extLst>
          </a:blip>
          <a:stretch>
            <a:fillRect/>
          </a:stretch>
        </p:blipFill>
        <p:spPr>
          <a:xfrm>
            <a:off x="8715473" y="1766733"/>
            <a:ext cx="548680" cy="548680"/>
          </a:xfrm>
          <a:prstGeom prst="rect">
            <a:avLst/>
          </a:prstGeom>
        </p:spPr>
      </p:pic>
      <p:pic>
        <p:nvPicPr>
          <p:cNvPr id="21" name="Picture 20">
            <a:extLst>
              <a:ext uri="{FF2B5EF4-FFF2-40B4-BE49-F238E27FC236}">
                <a16:creationId xmlns:a16="http://schemas.microsoft.com/office/drawing/2014/main" id="{88690DEC-749A-FC4D-8E25-B4E67A3FC0C5}"/>
              </a:ext>
            </a:extLst>
          </p:cNvPr>
          <p:cNvPicPr>
            <a:picLocks noChangeAspect="1"/>
          </p:cNvPicPr>
          <p:nvPr/>
        </p:nvPicPr>
        <p:blipFill>
          <a:blip r:embed="rId18" cstate="screen">
            <a:extLst>
              <a:ext uri="{28A0092B-C50C-407E-A947-70E740481C1C}">
                <a14:useLocalDpi xmlns:a14="http://schemas.microsoft.com/office/drawing/2010/main"/>
              </a:ext>
            </a:extLst>
          </a:blip>
          <a:stretch>
            <a:fillRect/>
          </a:stretch>
        </p:blipFill>
        <p:spPr>
          <a:xfrm>
            <a:off x="9263987" y="1766733"/>
            <a:ext cx="548680" cy="548680"/>
          </a:xfrm>
          <a:prstGeom prst="rect">
            <a:avLst/>
          </a:prstGeom>
        </p:spPr>
      </p:pic>
      <p:pic>
        <p:nvPicPr>
          <p:cNvPr id="22" name="Picture 21">
            <a:extLst>
              <a:ext uri="{FF2B5EF4-FFF2-40B4-BE49-F238E27FC236}">
                <a16:creationId xmlns:a16="http://schemas.microsoft.com/office/drawing/2014/main" id="{03A3DC25-19FF-2C40-A755-FD724DE80B68}"/>
              </a:ext>
            </a:extLst>
          </p:cNvPr>
          <p:cNvPicPr>
            <a:picLocks noChangeAspect="1"/>
          </p:cNvPicPr>
          <p:nvPr/>
        </p:nvPicPr>
        <p:blipFill>
          <a:blip r:embed="rId19" cstate="screen">
            <a:extLst>
              <a:ext uri="{28A0092B-C50C-407E-A947-70E740481C1C}">
                <a14:useLocalDpi xmlns:a14="http://schemas.microsoft.com/office/drawing/2010/main"/>
              </a:ext>
            </a:extLst>
          </a:blip>
          <a:stretch>
            <a:fillRect/>
          </a:stretch>
        </p:blipFill>
        <p:spPr>
          <a:xfrm>
            <a:off x="9812667" y="1766733"/>
            <a:ext cx="548680" cy="548680"/>
          </a:xfrm>
          <a:prstGeom prst="rect">
            <a:avLst/>
          </a:prstGeom>
        </p:spPr>
      </p:pic>
      <p:pic>
        <p:nvPicPr>
          <p:cNvPr id="23" name="Picture 22">
            <a:extLst>
              <a:ext uri="{FF2B5EF4-FFF2-40B4-BE49-F238E27FC236}">
                <a16:creationId xmlns:a16="http://schemas.microsoft.com/office/drawing/2014/main" id="{92BDE23B-8BCB-084F-AE52-84DB18FB007F}"/>
              </a:ext>
            </a:extLst>
          </p:cNvPr>
          <p:cNvPicPr>
            <a:picLocks noChangeAspect="1"/>
          </p:cNvPicPr>
          <p:nvPr/>
        </p:nvPicPr>
        <p:blipFill>
          <a:blip r:embed="rId20" cstate="screen">
            <a:extLst>
              <a:ext uri="{28A0092B-C50C-407E-A947-70E740481C1C}">
                <a14:useLocalDpi xmlns:a14="http://schemas.microsoft.com/office/drawing/2010/main"/>
              </a:ext>
            </a:extLst>
          </a:blip>
          <a:stretch>
            <a:fillRect/>
          </a:stretch>
        </p:blipFill>
        <p:spPr>
          <a:xfrm>
            <a:off x="10361347" y="1766733"/>
            <a:ext cx="548680" cy="548680"/>
          </a:xfrm>
          <a:prstGeom prst="rect">
            <a:avLst/>
          </a:prstGeom>
        </p:spPr>
      </p:pic>
      <p:pic>
        <p:nvPicPr>
          <p:cNvPr id="24" name="Picture 23" descr="Macintosh HD:Users:user:Downloads:Programs.png">
            <a:extLst>
              <a:ext uri="{FF2B5EF4-FFF2-40B4-BE49-F238E27FC236}">
                <a16:creationId xmlns:a16="http://schemas.microsoft.com/office/drawing/2014/main" id="{443FD141-BB35-BB4A-8798-79F4272C40D1}"/>
              </a:ext>
            </a:extLst>
          </p:cNvPr>
          <p:cNvPicPr/>
          <p:nvPr/>
        </p:nvPicPr>
        <p:blipFill rotWithShape="1">
          <a:blip r:embed="rId21" cstate="screen">
            <a:extLst>
              <a:ext uri="{28A0092B-C50C-407E-A947-70E740481C1C}">
                <a14:useLocalDpi xmlns:a14="http://schemas.microsoft.com/office/drawing/2010/main"/>
              </a:ext>
            </a:extLst>
          </a:blip>
          <a:srcRect/>
          <a:stretch/>
        </p:blipFill>
        <p:spPr bwMode="auto">
          <a:xfrm>
            <a:off x="1190955" y="2832261"/>
            <a:ext cx="443365" cy="456980"/>
          </a:xfrm>
          <a:prstGeom prst="rect">
            <a:avLst/>
          </a:prstGeom>
          <a:noFill/>
          <a:ln>
            <a:noFill/>
          </a:ln>
        </p:spPr>
      </p:pic>
      <p:pic>
        <p:nvPicPr>
          <p:cNvPr id="25" name="Picture 24" descr="Macintosh HD:Users:user:Downloads:Programs.png">
            <a:extLst>
              <a:ext uri="{FF2B5EF4-FFF2-40B4-BE49-F238E27FC236}">
                <a16:creationId xmlns:a16="http://schemas.microsoft.com/office/drawing/2014/main" id="{10609E72-C399-884D-BE94-1CFF8144C223}"/>
              </a:ext>
            </a:extLst>
          </p:cNvPr>
          <p:cNvPicPr/>
          <p:nvPr/>
        </p:nvPicPr>
        <p:blipFill rotWithShape="1">
          <a:blip r:embed="rId22" cstate="screen">
            <a:extLst>
              <a:ext uri="{28A0092B-C50C-407E-A947-70E740481C1C}">
                <a14:useLocalDpi xmlns:a14="http://schemas.microsoft.com/office/drawing/2010/main"/>
              </a:ext>
            </a:extLst>
          </a:blip>
          <a:srcRect/>
          <a:stretch/>
        </p:blipFill>
        <p:spPr bwMode="auto">
          <a:xfrm>
            <a:off x="1082704" y="2315414"/>
            <a:ext cx="580821" cy="480825"/>
          </a:xfrm>
          <a:prstGeom prst="rect">
            <a:avLst/>
          </a:prstGeom>
          <a:noFill/>
          <a:ln>
            <a:noFill/>
          </a:ln>
        </p:spPr>
      </p:pic>
      <p:pic>
        <p:nvPicPr>
          <p:cNvPr id="28" name="Picture 27">
            <a:extLst>
              <a:ext uri="{FF2B5EF4-FFF2-40B4-BE49-F238E27FC236}">
                <a16:creationId xmlns:a16="http://schemas.microsoft.com/office/drawing/2014/main" id="{3DEA6158-10FF-3D4C-932B-4A369D637BA8}"/>
              </a:ext>
            </a:extLst>
          </p:cNvPr>
          <p:cNvPicPr>
            <a:picLocks noChangeAspect="1"/>
          </p:cNvPicPr>
          <p:nvPr/>
        </p:nvPicPr>
        <p:blipFill>
          <a:blip r:embed="rId23" cstate="screen">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1190953" y="4761208"/>
            <a:ext cx="449808" cy="449808"/>
          </a:xfrm>
          <a:prstGeom prst="rect">
            <a:avLst/>
          </a:prstGeom>
        </p:spPr>
      </p:pic>
      <p:sp>
        <p:nvSpPr>
          <p:cNvPr id="29" name="Oval 28">
            <a:extLst>
              <a:ext uri="{FF2B5EF4-FFF2-40B4-BE49-F238E27FC236}">
                <a16:creationId xmlns:a16="http://schemas.microsoft.com/office/drawing/2014/main" id="{844D47A5-819D-CF48-B361-32762C4432BB}"/>
              </a:ext>
            </a:extLst>
          </p:cNvPr>
          <p:cNvSpPr/>
          <p:nvPr/>
        </p:nvSpPr>
        <p:spPr>
          <a:xfrm>
            <a:off x="1190954" y="3776360"/>
            <a:ext cx="456601" cy="448328"/>
          </a:xfrm>
          <a:prstGeom prst="ellipse">
            <a:avLst/>
          </a:prstGeom>
          <a:blipFill dpi="0" rotWithShape="1">
            <a:blip r:embed="rId24" cstate="screen">
              <a:extLst>
                <a:ext uri="{28A0092B-C50C-407E-A947-70E740481C1C}">
                  <a14:useLocalDpi xmlns:a14="http://schemas.microsoft.com/office/drawing/2010/main"/>
                </a:ext>
              </a:extLst>
            </a:blip>
            <a:srcRect/>
            <a:stretch>
              <a:fillRect/>
            </a:stretch>
          </a:blipFill>
          <a:ln>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sz="2400" dirty="0">
              <a:latin typeface="Helvetica Neue" panose="02000503000000020004" pitchFamily="2" charset="0"/>
            </a:endParaRPr>
          </a:p>
        </p:txBody>
      </p:sp>
      <p:pic>
        <p:nvPicPr>
          <p:cNvPr id="30" name="Picture 29">
            <a:extLst>
              <a:ext uri="{FF2B5EF4-FFF2-40B4-BE49-F238E27FC236}">
                <a16:creationId xmlns:a16="http://schemas.microsoft.com/office/drawing/2014/main" id="{3F2AB02F-ED2E-034D-A280-0F5CD57498F6}"/>
              </a:ext>
            </a:extLst>
          </p:cNvPr>
          <p:cNvPicPr/>
          <p:nvPr/>
        </p:nvPicPr>
        <p:blipFill rotWithShape="1">
          <a:blip r:embed="rId25" cstate="screen">
            <a:clrChange>
              <a:clrFrom>
                <a:srgbClr val="FFFFFF"/>
              </a:clrFrom>
              <a:clrTo>
                <a:srgbClr val="FFFFFF">
                  <a:alpha val="0"/>
                </a:srgbClr>
              </a:clrTo>
            </a:clrChange>
            <a:extLst>
              <a:ext uri="{28A0092B-C50C-407E-A947-70E740481C1C}">
                <a14:useLocalDpi xmlns:a14="http://schemas.microsoft.com/office/drawing/2010/main"/>
              </a:ext>
            </a:extLst>
          </a:blip>
          <a:srcRect/>
          <a:stretch/>
        </p:blipFill>
        <p:spPr bwMode="auto">
          <a:xfrm>
            <a:off x="1168993" y="5241263"/>
            <a:ext cx="478772" cy="470837"/>
          </a:xfrm>
          <a:prstGeom prst="rect">
            <a:avLst/>
          </a:prstGeom>
          <a:noFill/>
          <a:ln>
            <a:noFill/>
          </a:ln>
        </p:spPr>
      </p:pic>
      <p:pic>
        <p:nvPicPr>
          <p:cNvPr id="31" name="Picture 30">
            <a:extLst>
              <a:ext uri="{FF2B5EF4-FFF2-40B4-BE49-F238E27FC236}">
                <a16:creationId xmlns:a16="http://schemas.microsoft.com/office/drawing/2014/main" id="{5294A6CD-2C6D-0646-9586-2E54F62372C3}"/>
              </a:ext>
            </a:extLst>
          </p:cNvPr>
          <p:cNvPicPr>
            <a:picLocks noChangeAspect="1"/>
          </p:cNvPicPr>
          <p:nvPr/>
        </p:nvPicPr>
        <p:blipFill>
          <a:blip r:embed="rId26" cstate="screen">
            <a:extLst>
              <a:ext uri="{28A0092B-C50C-407E-A947-70E740481C1C}">
                <a14:useLocalDpi xmlns:a14="http://schemas.microsoft.com/office/drawing/2010/main"/>
              </a:ext>
            </a:extLst>
          </a:blip>
          <a:stretch>
            <a:fillRect/>
          </a:stretch>
        </p:blipFill>
        <p:spPr>
          <a:xfrm>
            <a:off x="1083772" y="4281156"/>
            <a:ext cx="560688" cy="452864"/>
          </a:xfrm>
          <a:prstGeom prst="rect">
            <a:avLst/>
          </a:prstGeom>
        </p:spPr>
      </p:pic>
      <p:graphicFrame>
        <p:nvGraphicFramePr>
          <p:cNvPr id="32" name="Table 31">
            <a:extLst>
              <a:ext uri="{FF2B5EF4-FFF2-40B4-BE49-F238E27FC236}">
                <a16:creationId xmlns:a16="http://schemas.microsoft.com/office/drawing/2014/main" id="{F5567459-BAED-0145-A601-9A10FAD244E9}"/>
              </a:ext>
            </a:extLst>
          </p:cNvPr>
          <p:cNvGraphicFramePr>
            <a:graphicFrameLocks noGrp="1"/>
          </p:cNvGraphicFramePr>
          <p:nvPr>
            <p:extLst/>
          </p:nvPr>
        </p:nvGraphicFramePr>
        <p:xfrm>
          <a:off x="1653600" y="2319496"/>
          <a:ext cx="9256432" cy="3413760"/>
        </p:xfrm>
        <a:graphic>
          <a:graphicData uri="http://schemas.openxmlformats.org/drawingml/2006/table">
            <a:tbl>
              <a:tblPr firstRow="1" bandRow="1">
                <a:tableStyleId>{69CF1AB2-1976-4502-BF36-3FF5EA218861}</a:tableStyleId>
              </a:tblPr>
              <a:tblGrid>
                <a:gridCol w="544496">
                  <a:extLst>
                    <a:ext uri="{9D8B030D-6E8A-4147-A177-3AD203B41FA5}">
                      <a16:colId xmlns:a16="http://schemas.microsoft.com/office/drawing/2014/main" val="748056329"/>
                    </a:ext>
                  </a:extLst>
                </a:gridCol>
                <a:gridCol w="544496">
                  <a:extLst>
                    <a:ext uri="{9D8B030D-6E8A-4147-A177-3AD203B41FA5}">
                      <a16:colId xmlns:a16="http://schemas.microsoft.com/office/drawing/2014/main" val="2434037885"/>
                    </a:ext>
                  </a:extLst>
                </a:gridCol>
                <a:gridCol w="544496">
                  <a:extLst>
                    <a:ext uri="{9D8B030D-6E8A-4147-A177-3AD203B41FA5}">
                      <a16:colId xmlns:a16="http://schemas.microsoft.com/office/drawing/2014/main" val="1367796740"/>
                    </a:ext>
                  </a:extLst>
                </a:gridCol>
                <a:gridCol w="544496">
                  <a:extLst>
                    <a:ext uri="{9D8B030D-6E8A-4147-A177-3AD203B41FA5}">
                      <a16:colId xmlns:a16="http://schemas.microsoft.com/office/drawing/2014/main" val="1660184481"/>
                    </a:ext>
                  </a:extLst>
                </a:gridCol>
                <a:gridCol w="544496">
                  <a:extLst>
                    <a:ext uri="{9D8B030D-6E8A-4147-A177-3AD203B41FA5}">
                      <a16:colId xmlns:a16="http://schemas.microsoft.com/office/drawing/2014/main" val="2726490876"/>
                    </a:ext>
                  </a:extLst>
                </a:gridCol>
                <a:gridCol w="544496">
                  <a:extLst>
                    <a:ext uri="{9D8B030D-6E8A-4147-A177-3AD203B41FA5}">
                      <a16:colId xmlns:a16="http://schemas.microsoft.com/office/drawing/2014/main" val="1354598710"/>
                    </a:ext>
                  </a:extLst>
                </a:gridCol>
                <a:gridCol w="544496">
                  <a:extLst>
                    <a:ext uri="{9D8B030D-6E8A-4147-A177-3AD203B41FA5}">
                      <a16:colId xmlns:a16="http://schemas.microsoft.com/office/drawing/2014/main" val="3834952617"/>
                    </a:ext>
                  </a:extLst>
                </a:gridCol>
                <a:gridCol w="544496">
                  <a:extLst>
                    <a:ext uri="{9D8B030D-6E8A-4147-A177-3AD203B41FA5}">
                      <a16:colId xmlns:a16="http://schemas.microsoft.com/office/drawing/2014/main" val="2462106221"/>
                    </a:ext>
                  </a:extLst>
                </a:gridCol>
                <a:gridCol w="544496">
                  <a:extLst>
                    <a:ext uri="{9D8B030D-6E8A-4147-A177-3AD203B41FA5}">
                      <a16:colId xmlns:a16="http://schemas.microsoft.com/office/drawing/2014/main" val="62268468"/>
                    </a:ext>
                  </a:extLst>
                </a:gridCol>
                <a:gridCol w="544496">
                  <a:extLst>
                    <a:ext uri="{9D8B030D-6E8A-4147-A177-3AD203B41FA5}">
                      <a16:colId xmlns:a16="http://schemas.microsoft.com/office/drawing/2014/main" val="3321041376"/>
                    </a:ext>
                  </a:extLst>
                </a:gridCol>
                <a:gridCol w="544496">
                  <a:extLst>
                    <a:ext uri="{9D8B030D-6E8A-4147-A177-3AD203B41FA5}">
                      <a16:colId xmlns:a16="http://schemas.microsoft.com/office/drawing/2014/main" val="603419422"/>
                    </a:ext>
                  </a:extLst>
                </a:gridCol>
                <a:gridCol w="544496">
                  <a:extLst>
                    <a:ext uri="{9D8B030D-6E8A-4147-A177-3AD203B41FA5}">
                      <a16:colId xmlns:a16="http://schemas.microsoft.com/office/drawing/2014/main" val="2271989445"/>
                    </a:ext>
                  </a:extLst>
                </a:gridCol>
                <a:gridCol w="544496">
                  <a:extLst>
                    <a:ext uri="{9D8B030D-6E8A-4147-A177-3AD203B41FA5}">
                      <a16:colId xmlns:a16="http://schemas.microsoft.com/office/drawing/2014/main" val="2180157630"/>
                    </a:ext>
                  </a:extLst>
                </a:gridCol>
                <a:gridCol w="544496">
                  <a:extLst>
                    <a:ext uri="{9D8B030D-6E8A-4147-A177-3AD203B41FA5}">
                      <a16:colId xmlns:a16="http://schemas.microsoft.com/office/drawing/2014/main" val="1419207494"/>
                    </a:ext>
                  </a:extLst>
                </a:gridCol>
                <a:gridCol w="544496">
                  <a:extLst>
                    <a:ext uri="{9D8B030D-6E8A-4147-A177-3AD203B41FA5}">
                      <a16:colId xmlns:a16="http://schemas.microsoft.com/office/drawing/2014/main" val="934514483"/>
                    </a:ext>
                  </a:extLst>
                </a:gridCol>
                <a:gridCol w="544496">
                  <a:extLst>
                    <a:ext uri="{9D8B030D-6E8A-4147-A177-3AD203B41FA5}">
                      <a16:colId xmlns:a16="http://schemas.microsoft.com/office/drawing/2014/main" val="2462327440"/>
                    </a:ext>
                  </a:extLst>
                </a:gridCol>
                <a:gridCol w="544496">
                  <a:extLst>
                    <a:ext uri="{9D8B030D-6E8A-4147-A177-3AD203B41FA5}">
                      <a16:colId xmlns:a16="http://schemas.microsoft.com/office/drawing/2014/main" val="3012393064"/>
                    </a:ext>
                  </a:extLst>
                </a:gridCol>
              </a:tblGrid>
              <a:tr h="487680">
                <a:tc>
                  <a:txBody>
                    <a:bodyPr/>
                    <a:lstStyle/>
                    <a:p>
                      <a:r>
                        <a:rPr lang="en-US" sz="2400" b="0" i="0" dirty="0">
                          <a:latin typeface="Helvetica Neue" panose="02000503000000020004" pitchFamily="2" charset="0"/>
                        </a:rPr>
                        <a:t>✔️</a:t>
                      </a:r>
                    </a:p>
                  </a:txBody>
                  <a:tcPr marL="121920" marR="121920" marT="60960" marB="60960">
                    <a:solidFill>
                      <a:schemeClr val="tx2">
                        <a:lumMod val="40000"/>
                        <a:lumOff val="60000"/>
                      </a:schemeClr>
                    </a:solidFill>
                  </a:tcPr>
                </a:tc>
                <a:tc>
                  <a:txBody>
                    <a:bodyPr/>
                    <a:lstStyle/>
                    <a:p>
                      <a:r>
                        <a:rPr lang="en-US" sz="2400" b="0" i="0" dirty="0">
                          <a:latin typeface="Helvetica Neue" panose="02000503000000020004" pitchFamily="2" charset="0"/>
                        </a:rPr>
                        <a:t>✔️</a:t>
                      </a:r>
                    </a:p>
                  </a:txBody>
                  <a:tcPr marL="121920" marR="121920" marT="60960" marB="60960">
                    <a:solidFill>
                      <a:schemeClr val="tx2">
                        <a:lumMod val="40000"/>
                        <a:lumOff val="60000"/>
                      </a:schemeClr>
                    </a:solidFill>
                  </a:tcPr>
                </a:tc>
                <a:tc>
                  <a:txBody>
                    <a:bodyPr/>
                    <a:lstStyle/>
                    <a:p>
                      <a:r>
                        <a:rPr lang="en-US" sz="2400" b="0" i="0" dirty="0">
                          <a:latin typeface="Helvetica Neue" panose="02000503000000020004" pitchFamily="2" charset="0"/>
                        </a:rPr>
                        <a:t>✔️</a:t>
                      </a:r>
                    </a:p>
                  </a:txBody>
                  <a:tcPr marL="121920" marR="121920" marT="60960" marB="60960">
                    <a:solidFill>
                      <a:schemeClr val="tx2">
                        <a:lumMod val="40000"/>
                        <a:lumOff val="60000"/>
                      </a:schemeClr>
                    </a:solidFill>
                  </a:tcPr>
                </a:tc>
                <a:tc>
                  <a:txBody>
                    <a:bodyPr/>
                    <a:lstStyle/>
                    <a:p>
                      <a:r>
                        <a:rPr lang="en-US" sz="2400" b="0" i="0" dirty="0">
                          <a:solidFill>
                            <a:schemeClr val="tx2"/>
                          </a:solidFill>
                          <a:latin typeface="Helvetica Neue" panose="02000503000000020004" pitchFamily="2" charset="0"/>
                        </a:rPr>
                        <a:t>✔️</a:t>
                      </a:r>
                    </a:p>
                  </a:txBody>
                  <a:tcPr marL="121920" marR="121920" marT="60960" marB="60960">
                    <a:solidFill>
                      <a:schemeClr val="tx2">
                        <a:lumMod val="40000"/>
                        <a:lumOff val="60000"/>
                      </a:schemeClr>
                    </a:solidFill>
                  </a:tcPr>
                </a:tc>
                <a:tc>
                  <a:txBody>
                    <a:bodyPr/>
                    <a:lstStyle/>
                    <a:p>
                      <a:r>
                        <a:rPr lang="en-US" sz="2400" b="0" i="0" dirty="0">
                          <a:latin typeface="Helvetica Neue" panose="02000503000000020004" pitchFamily="2" charset="0"/>
                        </a:rPr>
                        <a:t>✔️</a:t>
                      </a:r>
                    </a:p>
                  </a:txBody>
                  <a:tcPr marL="121920" marR="121920" marT="60960" marB="60960">
                    <a:solidFill>
                      <a:schemeClr val="tx2">
                        <a:lumMod val="40000"/>
                        <a:lumOff val="60000"/>
                      </a:schemeClr>
                    </a:solidFill>
                  </a:tcPr>
                </a:tc>
                <a:tc>
                  <a:txBody>
                    <a:bodyPr/>
                    <a:lstStyle/>
                    <a:p>
                      <a:r>
                        <a:rPr lang="en-US" sz="2400" b="0" i="0" dirty="0">
                          <a:latin typeface="Helvetica Neue" panose="02000503000000020004" pitchFamily="2" charset="0"/>
                        </a:rPr>
                        <a:t>✔️</a:t>
                      </a:r>
                    </a:p>
                  </a:txBody>
                  <a:tcPr marL="121920" marR="121920" marT="60960" marB="60960">
                    <a:solidFill>
                      <a:schemeClr val="tx2">
                        <a:lumMod val="40000"/>
                        <a:lumOff val="60000"/>
                      </a:schemeClr>
                    </a:solidFill>
                  </a:tcPr>
                </a:tc>
                <a:tc>
                  <a:txBody>
                    <a:bodyPr/>
                    <a:lstStyle/>
                    <a:p>
                      <a:r>
                        <a:rPr lang="en-US" sz="2400" b="0" i="0" dirty="0">
                          <a:latin typeface="Helvetica Neue" panose="02000503000000020004" pitchFamily="2" charset="0"/>
                        </a:rPr>
                        <a:t>✔️</a:t>
                      </a:r>
                    </a:p>
                  </a:txBody>
                  <a:tcPr marL="121920" marR="121920" marT="60960" marB="60960">
                    <a:solidFill>
                      <a:schemeClr val="tx2">
                        <a:lumMod val="40000"/>
                        <a:lumOff val="60000"/>
                      </a:schemeClr>
                    </a:solidFill>
                  </a:tcPr>
                </a:tc>
                <a:tc>
                  <a:txBody>
                    <a:bodyPr/>
                    <a:lstStyle/>
                    <a:p>
                      <a:r>
                        <a:rPr lang="en-US" sz="2400" b="0" i="0" dirty="0">
                          <a:latin typeface="Helvetica Neue" panose="02000503000000020004" pitchFamily="2" charset="0"/>
                        </a:rPr>
                        <a:t>✔️</a:t>
                      </a:r>
                    </a:p>
                  </a:txBody>
                  <a:tcPr marL="121920" marR="121920" marT="60960" marB="60960">
                    <a:solidFill>
                      <a:schemeClr val="tx2">
                        <a:lumMod val="40000"/>
                        <a:lumOff val="60000"/>
                      </a:schemeClr>
                    </a:solidFill>
                  </a:tcPr>
                </a:tc>
                <a:tc>
                  <a:txBody>
                    <a:bodyPr/>
                    <a:lstStyle/>
                    <a:p>
                      <a:r>
                        <a:rPr lang="en-US" sz="2400" b="0" i="0" dirty="0">
                          <a:latin typeface="Helvetica Neue" panose="02000503000000020004" pitchFamily="2" charset="0"/>
                        </a:rPr>
                        <a:t>✔️</a:t>
                      </a:r>
                    </a:p>
                  </a:txBody>
                  <a:tcPr marL="121920" marR="121920" marT="60960" marB="60960">
                    <a:solidFill>
                      <a:schemeClr val="tx2">
                        <a:lumMod val="40000"/>
                        <a:lumOff val="60000"/>
                      </a:schemeClr>
                    </a:solidFill>
                  </a:tcPr>
                </a:tc>
                <a:tc>
                  <a:txBody>
                    <a:bodyPr/>
                    <a:lstStyle/>
                    <a:p>
                      <a:r>
                        <a:rPr lang="en-US" sz="2400" b="0" i="0" dirty="0">
                          <a:latin typeface="Helvetica Neue" panose="02000503000000020004" pitchFamily="2" charset="0"/>
                        </a:rPr>
                        <a:t>✔️</a:t>
                      </a:r>
                    </a:p>
                  </a:txBody>
                  <a:tcPr marL="121920" marR="121920" marT="60960" marB="60960">
                    <a:solidFill>
                      <a:schemeClr val="tx2">
                        <a:lumMod val="40000"/>
                        <a:lumOff val="60000"/>
                      </a:schemeClr>
                    </a:solidFill>
                  </a:tcPr>
                </a:tc>
                <a:tc>
                  <a:txBody>
                    <a:bodyPr/>
                    <a:lstStyle/>
                    <a:p>
                      <a:r>
                        <a:rPr lang="en-US" sz="2400" b="0" i="0" dirty="0">
                          <a:latin typeface="Helvetica Neue" panose="02000503000000020004" pitchFamily="2" charset="0"/>
                        </a:rPr>
                        <a:t>✔️</a:t>
                      </a:r>
                    </a:p>
                  </a:txBody>
                  <a:tcPr marL="121920" marR="121920" marT="60960" marB="60960">
                    <a:solidFill>
                      <a:schemeClr val="tx2">
                        <a:lumMod val="40000"/>
                        <a:lumOff val="60000"/>
                      </a:schemeClr>
                    </a:solidFill>
                  </a:tcPr>
                </a:tc>
                <a:tc>
                  <a:txBody>
                    <a:bodyPr/>
                    <a:lstStyle/>
                    <a:p>
                      <a:r>
                        <a:rPr lang="en-US" sz="2400" b="0" i="0" dirty="0">
                          <a:latin typeface="Helvetica Neue" panose="02000503000000020004" pitchFamily="2" charset="0"/>
                        </a:rPr>
                        <a:t>✔️</a:t>
                      </a:r>
                    </a:p>
                  </a:txBody>
                  <a:tcPr marL="121920" marR="121920" marT="60960" marB="60960">
                    <a:solidFill>
                      <a:schemeClr val="tx2">
                        <a:lumMod val="40000"/>
                        <a:lumOff val="60000"/>
                      </a:schemeClr>
                    </a:solidFill>
                  </a:tcPr>
                </a:tc>
                <a:tc>
                  <a:txBody>
                    <a:bodyPr/>
                    <a:lstStyle/>
                    <a:p>
                      <a:r>
                        <a:rPr lang="en-US" sz="2400" b="0" i="0" dirty="0">
                          <a:latin typeface="Helvetica Neue" panose="02000503000000020004" pitchFamily="2" charset="0"/>
                        </a:rPr>
                        <a:t>✔️</a:t>
                      </a:r>
                    </a:p>
                  </a:txBody>
                  <a:tcPr marL="121920" marR="121920" marT="60960" marB="60960">
                    <a:solidFill>
                      <a:schemeClr val="tx2">
                        <a:lumMod val="40000"/>
                        <a:lumOff val="60000"/>
                      </a:schemeClr>
                    </a:solidFill>
                  </a:tcPr>
                </a:tc>
                <a:tc>
                  <a:txBody>
                    <a:bodyPr/>
                    <a:lstStyle/>
                    <a:p>
                      <a:r>
                        <a:rPr lang="en-US" sz="2400" b="0" i="0" dirty="0">
                          <a:latin typeface="Helvetica Neue" panose="02000503000000020004" pitchFamily="2" charset="0"/>
                        </a:rPr>
                        <a:t>✔️</a:t>
                      </a:r>
                    </a:p>
                  </a:txBody>
                  <a:tcPr marL="121920" marR="121920" marT="60960" marB="60960">
                    <a:solidFill>
                      <a:schemeClr val="tx2">
                        <a:lumMod val="40000"/>
                        <a:lumOff val="60000"/>
                      </a:schemeClr>
                    </a:solidFill>
                  </a:tcPr>
                </a:tc>
                <a:tc>
                  <a:txBody>
                    <a:bodyPr/>
                    <a:lstStyle/>
                    <a:p>
                      <a:r>
                        <a:rPr lang="en-US" sz="2400" b="0" i="0" dirty="0">
                          <a:latin typeface="Helvetica Neue" panose="02000503000000020004" pitchFamily="2" charset="0"/>
                        </a:rPr>
                        <a:t>✔️</a:t>
                      </a:r>
                    </a:p>
                  </a:txBody>
                  <a:tcPr marL="121920" marR="121920" marT="60960" marB="60960">
                    <a:solidFill>
                      <a:schemeClr val="tx2">
                        <a:lumMod val="40000"/>
                        <a:lumOff val="60000"/>
                      </a:schemeClr>
                    </a:solidFill>
                  </a:tcPr>
                </a:tc>
                <a:tc>
                  <a:txBody>
                    <a:bodyPr/>
                    <a:lstStyle/>
                    <a:p>
                      <a:r>
                        <a:rPr lang="en-US" sz="2400" b="0" i="0" dirty="0">
                          <a:latin typeface="Helvetica Neue" panose="02000503000000020004" pitchFamily="2" charset="0"/>
                        </a:rPr>
                        <a:t>✔️</a:t>
                      </a:r>
                    </a:p>
                  </a:txBody>
                  <a:tcPr marL="121920" marR="121920" marT="60960" marB="60960">
                    <a:solidFill>
                      <a:schemeClr val="tx2">
                        <a:lumMod val="40000"/>
                        <a:lumOff val="60000"/>
                      </a:schemeClr>
                    </a:solidFill>
                  </a:tcPr>
                </a:tc>
                <a:tc>
                  <a:txBody>
                    <a:bodyPr/>
                    <a:lstStyle/>
                    <a:p>
                      <a:r>
                        <a:rPr lang="en-US" sz="2400" b="0" i="0" dirty="0">
                          <a:latin typeface="Helvetica Neue" panose="02000503000000020004" pitchFamily="2" charset="0"/>
                        </a:rPr>
                        <a:t>✔️</a:t>
                      </a:r>
                    </a:p>
                  </a:txBody>
                  <a:tcPr marL="121920" marR="121920" marT="60960" marB="60960">
                    <a:solidFill>
                      <a:schemeClr val="tx2">
                        <a:lumMod val="40000"/>
                        <a:lumOff val="60000"/>
                      </a:schemeClr>
                    </a:solidFill>
                  </a:tcPr>
                </a:tc>
                <a:extLst>
                  <a:ext uri="{0D108BD9-81ED-4DB2-BD59-A6C34878D82A}">
                    <a16:rowId xmlns:a16="http://schemas.microsoft.com/office/drawing/2014/main" val="3774950795"/>
                  </a:ext>
                </a:extLst>
              </a:tr>
              <a:tr h="487680">
                <a:tc>
                  <a:txBody>
                    <a:bodyPr/>
                    <a:lstStyle/>
                    <a:p>
                      <a:endParaRPr lang="en-US" sz="2400" b="0" i="0" dirty="0">
                        <a:latin typeface="Helvetica Neue" panose="02000503000000020004" pitchFamily="2" charset="0"/>
                      </a:endParaRPr>
                    </a:p>
                  </a:txBody>
                  <a:tcPr marL="121920" marR="121920" marT="60960" marB="60960"/>
                </a:tc>
                <a:tc>
                  <a:txBody>
                    <a:bodyPr/>
                    <a:lstStyle/>
                    <a:p>
                      <a:endParaRPr lang="en-US" sz="2400" b="0" i="0" dirty="0">
                        <a:latin typeface="Helvetica Neue" panose="02000503000000020004" pitchFamily="2" charset="0"/>
                      </a:endParaRPr>
                    </a:p>
                  </a:txBody>
                  <a:tcPr marL="121920" marR="121920" marT="60960" marB="60960"/>
                </a:tc>
                <a:tc>
                  <a:txBody>
                    <a:bodyPr/>
                    <a:lstStyle/>
                    <a:p>
                      <a:endParaRPr lang="en-US" sz="2400" b="0" i="0" dirty="0">
                        <a:latin typeface="Helvetica Neue" panose="02000503000000020004" pitchFamily="2" charset="0"/>
                      </a:endParaRPr>
                    </a:p>
                  </a:txBody>
                  <a:tcPr marL="121920" marR="121920" marT="60960" marB="60960"/>
                </a:tc>
                <a:tc>
                  <a:txBody>
                    <a:bodyPr/>
                    <a:lstStyle/>
                    <a:p>
                      <a:r>
                        <a:rPr lang="en-US" sz="2400" b="0" i="0" dirty="0">
                          <a:solidFill>
                            <a:schemeClr val="tx2"/>
                          </a:solidFill>
                          <a:latin typeface="Helvetica Neue" panose="02000503000000020004" pitchFamily="2" charset="0"/>
                        </a:rPr>
                        <a:t>✔️</a:t>
                      </a:r>
                    </a:p>
                  </a:txBody>
                  <a:tcPr marL="121920" marR="121920" marT="60960" marB="60960">
                    <a:solidFill>
                      <a:schemeClr val="tx2">
                        <a:lumMod val="40000"/>
                        <a:lumOff val="60000"/>
                      </a:schemeClr>
                    </a:solidFill>
                  </a:tcPr>
                </a:tc>
                <a:tc>
                  <a:txBody>
                    <a:bodyPr/>
                    <a:lstStyle/>
                    <a:p>
                      <a:endParaRPr lang="en-US" sz="2400" b="0" i="0" dirty="0">
                        <a:latin typeface="Helvetica Neue" panose="02000503000000020004" pitchFamily="2" charset="0"/>
                      </a:endParaRPr>
                    </a:p>
                  </a:txBody>
                  <a:tcPr marL="121920" marR="121920" marT="60960" marB="6096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400" b="0" i="0" dirty="0">
                          <a:latin typeface="Helvetica Neue" panose="02000503000000020004" pitchFamily="2" charset="0"/>
                        </a:rPr>
                        <a:t>✔️</a:t>
                      </a:r>
                    </a:p>
                  </a:txBody>
                  <a:tcPr marL="121920" marR="121920" marT="60960" marB="6096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400" b="0" i="0" dirty="0">
                          <a:latin typeface="Helvetica Neue" panose="02000503000000020004" pitchFamily="2" charset="0"/>
                        </a:rPr>
                        <a:t>✔️</a:t>
                      </a:r>
                    </a:p>
                  </a:txBody>
                  <a:tcPr marL="121920" marR="121920" marT="60960" marB="60960"/>
                </a:tc>
                <a:tc>
                  <a:txBody>
                    <a:bodyPr/>
                    <a:lstStyle/>
                    <a:p>
                      <a:endParaRPr lang="en-US" sz="2400" b="0" i="0" dirty="0">
                        <a:latin typeface="Helvetica Neue" panose="02000503000000020004" pitchFamily="2" charset="0"/>
                      </a:endParaRPr>
                    </a:p>
                  </a:txBody>
                  <a:tcPr marL="121920" marR="121920" marT="60960" marB="60960"/>
                </a:tc>
                <a:tc>
                  <a:txBody>
                    <a:bodyPr/>
                    <a:lstStyle/>
                    <a:p>
                      <a:endParaRPr lang="en-US" sz="2400" b="0" i="0" dirty="0">
                        <a:latin typeface="Helvetica Neue" panose="02000503000000020004" pitchFamily="2" charset="0"/>
                      </a:endParaRPr>
                    </a:p>
                  </a:txBody>
                  <a:tcPr marL="121920" marR="121920" marT="60960" marB="60960"/>
                </a:tc>
                <a:tc>
                  <a:txBody>
                    <a:bodyPr/>
                    <a:lstStyle/>
                    <a:p>
                      <a:endParaRPr lang="en-US" sz="2400" b="0" i="0" dirty="0">
                        <a:latin typeface="Helvetica Neue" panose="02000503000000020004" pitchFamily="2" charset="0"/>
                      </a:endParaRPr>
                    </a:p>
                  </a:txBody>
                  <a:tcPr marL="121920" marR="121920" marT="60960" marB="6096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400" b="0" i="0" dirty="0">
                          <a:latin typeface="Helvetica Neue" panose="02000503000000020004" pitchFamily="2" charset="0"/>
                        </a:rPr>
                        <a:t>✔️</a:t>
                      </a:r>
                    </a:p>
                  </a:txBody>
                  <a:tcPr marL="121920" marR="121920" marT="60960" marB="60960"/>
                </a:tc>
                <a:tc>
                  <a:txBody>
                    <a:bodyPr/>
                    <a:lstStyle/>
                    <a:p>
                      <a:r>
                        <a:rPr lang="en-US" sz="2400" b="0" i="0" dirty="0">
                          <a:latin typeface="Helvetica Neue" panose="02000503000000020004" pitchFamily="2" charset="0"/>
                        </a:rPr>
                        <a:t>✔️</a:t>
                      </a:r>
                    </a:p>
                  </a:txBody>
                  <a:tcPr marL="121920" marR="121920" marT="60960" marB="60960"/>
                </a:tc>
                <a:tc>
                  <a:txBody>
                    <a:bodyPr/>
                    <a:lstStyle/>
                    <a:p>
                      <a:r>
                        <a:rPr lang="en-US" sz="2400" b="0" i="0" dirty="0">
                          <a:latin typeface="Helvetica Neue" panose="02000503000000020004" pitchFamily="2" charset="0"/>
                        </a:rPr>
                        <a:t>✔️</a:t>
                      </a:r>
                    </a:p>
                  </a:txBody>
                  <a:tcPr marL="121920" marR="121920" marT="60960" marB="60960"/>
                </a:tc>
                <a:tc>
                  <a:txBody>
                    <a:bodyPr/>
                    <a:lstStyle/>
                    <a:p>
                      <a:r>
                        <a:rPr lang="en-US" sz="2400" b="0" i="0" dirty="0">
                          <a:latin typeface="Helvetica Neue" panose="02000503000000020004" pitchFamily="2" charset="0"/>
                        </a:rPr>
                        <a:t>✔️</a:t>
                      </a:r>
                    </a:p>
                  </a:txBody>
                  <a:tcPr marL="121920" marR="121920" marT="60960" marB="60960"/>
                </a:tc>
                <a:tc>
                  <a:txBody>
                    <a:bodyPr/>
                    <a:lstStyle/>
                    <a:p>
                      <a:r>
                        <a:rPr lang="en-US" sz="2400" b="0" i="0" dirty="0">
                          <a:latin typeface="Helvetica Neue" panose="02000503000000020004" pitchFamily="2" charset="0"/>
                        </a:rPr>
                        <a:t>✔️</a:t>
                      </a:r>
                    </a:p>
                  </a:txBody>
                  <a:tcPr marL="121920" marR="121920" marT="60960" marB="60960"/>
                </a:tc>
                <a:tc>
                  <a:txBody>
                    <a:bodyPr/>
                    <a:lstStyle/>
                    <a:p>
                      <a:endParaRPr lang="en-US" sz="2400" b="0" i="0" dirty="0">
                        <a:latin typeface="Helvetica Neue" panose="02000503000000020004" pitchFamily="2" charset="0"/>
                      </a:endParaRPr>
                    </a:p>
                  </a:txBody>
                  <a:tcPr marL="121920" marR="121920" marT="60960" marB="60960"/>
                </a:tc>
                <a:tc>
                  <a:txBody>
                    <a:bodyPr/>
                    <a:lstStyle/>
                    <a:p>
                      <a:endParaRPr lang="en-US" sz="2400" b="0" i="0" dirty="0">
                        <a:latin typeface="Helvetica Neue" panose="02000503000000020004" pitchFamily="2" charset="0"/>
                      </a:endParaRPr>
                    </a:p>
                  </a:txBody>
                  <a:tcPr marL="121920" marR="121920" marT="60960" marB="60960"/>
                </a:tc>
                <a:extLst>
                  <a:ext uri="{0D108BD9-81ED-4DB2-BD59-A6C34878D82A}">
                    <a16:rowId xmlns:a16="http://schemas.microsoft.com/office/drawing/2014/main" val="650971804"/>
                  </a:ext>
                </a:extLst>
              </a:tr>
              <a:tr h="487680">
                <a:tc>
                  <a:txBody>
                    <a:bodyPr/>
                    <a:lstStyle/>
                    <a:p>
                      <a:r>
                        <a:rPr lang="en-US" sz="2400" b="0" i="0" dirty="0">
                          <a:latin typeface="Helvetica Neue" panose="02000503000000020004" pitchFamily="2" charset="0"/>
                        </a:rPr>
                        <a:t>✔️</a:t>
                      </a:r>
                    </a:p>
                  </a:txBody>
                  <a:tcPr marL="121920" marR="121920" marT="60960" marB="60960">
                    <a:solidFill>
                      <a:schemeClr val="tx2">
                        <a:lumMod val="40000"/>
                        <a:lumOff val="60000"/>
                      </a:schemeClr>
                    </a:solidFill>
                  </a:tcPr>
                </a:tc>
                <a:tc>
                  <a:txBody>
                    <a:bodyPr/>
                    <a:lstStyle/>
                    <a:p>
                      <a:r>
                        <a:rPr lang="en-US" sz="2400" b="0" i="0" dirty="0">
                          <a:latin typeface="Helvetica Neue" panose="02000503000000020004" pitchFamily="2" charset="0"/>
                        </a:rPr>
                        <a:t>✔️</a:t>
                      </a:r>
                    </a:p>
                  </a:txBody>
                  <a:tcPr marL="121920" marR="121920" marT="60960" marB="60960">
                    <a:solidFill>
                      <a:schemeClr val="tx2">
                        <a:lumMod val="40000"/>
                        <a:lumOff val="60000"/>
                      </a:schemeClr>
                    </a:solidFill>
                  </a:tcPr>
                </a:tc>
                <a:tc>
                  <a:txBody>
                    <a:bodyPr/>
                    <a:lstStyle/>
                    <a:p>
                      <a:r>
                        <a:rPr lang="en-US" sz="2400" b="0" i="0" dirty="0">
                          <a:latin typeface="Helvetica Neue" panose="02000503000000020004" pitchFamily="2" charset="0"/>
                        </a:rPr>
                        <a:t>✔️</a:t>
                      </a:r>
                    </a:p>
                  </a:txBody>
                  <a:tcPr marL="121920" marR="121920" marT="60960" marB="60960">
                    <a:solidFill>
                      <a:schemeClr val="tx2">
                        <a:lumMod val="40000"/>
                        <a:lumOff val="60000"/>
                      </a:schemeClr>
                    </a:solidFill>
                  </a:tcPr>
                </a:tc>
                <a:tc>
                  <a:txBody>
                    <a:bodyPr/>
                    <a:lstStyle/>
                    <a:p>
                      <a:r>
                        <a:rPr lang="en-US" sz="2400" b="0" i="0" dirty="0">
                          <a:solidFill>
                            <a:schemeClr val="tx2"/>
                          </a:solidFill>
                          <a:latin typeface="Helvetica Neue" panose="02000503000000020004" pitchFamily="2" charset="0"/>
                        </a:rPr>
                        <a:t>✔️</a:t>
                      </a:r>
                    </a:p>
                  </a:txBody>
                  <a:tcPr marL="121920" marR="121920" marT="60960" marB="60960">
                    <a:solidFill>
                      <a:schemeClr val="tx2">
                        <a:lumMod val="40000"/>
                        <a:lumOff val="60000"/>
                      </a:schemeClr>
                    </a:solidFill>
                  </a:tcPr>
                </a:tc>
                <a:tc>
                  <a:txBody>
                    <a:bodyPr/>
                    <a:lstStyle/>
                    <a:p>
                      <a:r>
                        <a:rPr lang="en-US" sz="2400" b="0" i="0" dirty="0">
                          <a:latin typeface="Helvetica Neue" panose="02000503000000020004" pitchFamily="2" charset="0"/>
                        </a:rPr>
                        <a:t>✔️</a:t>
                      </a:r>
                    </a:p>
                  </a:txBody>
                  <a:tcPr marL="121920" marR="121920" marT="60960" marB="60960">
                    <a:solidFill>
                      <a:schemeClr val="tx2">
                        <a:lumMod val="40000"/>
                        <a:lumOff val="6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400" b="0" i="0" dirty="0">
                          <a:latin typeface="Helvetica Neue" panose="02000503000000020004" pitchFamily="2" charset="0"/>
                        </a:rPr>
                        <a:t>✔️</a:t>
                      </a:r>
                    </a:p>
                  </a:txBody>
                  <a:tcPr marL="121920" marR="121920" marT="60960" marB="60960">
                    <a:solidFill>
                      <a:schemeClr val="tx2">
                        <a:lumMod val="40000"/>
                        <a:lumOff val="60000"/>
                      </a:schemeClr>
                    </a:solidFill>
                  </a:tcPr>
                </a:tc>
                <a:tc>
                  <a:txBody>
                    <a:bodyPr/>
                    <a:lstStyle/>
                    <a:p>
                      <a:r>
                        <a:rPr lang="en-US" sz="2400" b="0" i="0" dirty="0">
                          <a:latin typeface="Helvetica Neue" panose="02000503000000020004" pitchFamily="2" charset="0"/>
                        </a:rPr>
                        <a:t>✔️</a:t>
                      </a:r>
                    </a:p>
                  </a:txBody>
                  <a:tcPr marL="121920" marR="121920" marT="60960" marB="60960">
                    <a:solidFill>
                      <a:schemeClr val="tx2">
                        <a:lumMod val="40000"/>
                        <a:lumOff val="60000"/>
                      </a:schemeClr>
                    </a:solidFill>
                  </a:tcPr>
                </a:tc>
                <a:tc>
                  <a:txBody>
                    <a:bodyPr/>
                    <a:lstStyle/>
                    <a:p>
                      <a:r>
                        <a:rPr lang="en-US" sz="2400" b="0" i="0" dirty="0">
                          <a:latin typeface="Helvetica Neue" panose="02000503000000020004" pitchFamily="2" charset="0"/>
                        </a:rPr>
                        <a:t>✔️</a:t>
                      </a:r>
                    </a:p>
                  </a:txBody>
                  <a:tcPr marL="121920" marR="121920" marT="60960" marB="60960">
                    <a:solidFill>
                      <a:schemeClr val="tx2">
                        <a:lumMod val="40000"/>
                        <a:lumOff val="60000"/>
                      </a:schemeClr>
                    </a:solidFill>
                  </a:tcPr>
                </a:tc>
                <a:tc>
                  <a:txBody>
                    <a:bodyPr/>
                    <a:lstStyle/>
                    <a:p>
                      <a:r>
                        <a:rPr lang="en-US" sz="2400" b="0" i="0" dirty="0">
                          <a:latin typeface="Helvetica Neue" panose="02000503000000020004" pitchFamily="2" charset="0"/>
                        </a:rPr>
                        <a:t>✔️</a:t>
                      </a:r>
                    </a:p>
                  </a:txBody>
                  <a:tcPr marL="121920" marR="121920" marT="60960" marB="60960">
                    <a:solidFill>
                      <a:schemeClr val="tx2">
                        <a:lumMod val="40000"/>
                        <a:lumOff val="60000"/>
                      </a:schemeClr>
                    </a:solidFill>
                  </a:tcPr>
                </a:tc>
                <a:tc>
                  <a:txBody>
                    <a:bodyPr/>
                    <a:lstStyle/>
                    <a:p>
                      <a:r>
                        <a:rPr lang="en-US" sz="2400" b="0" i="0" dirty="0">
                          <a:latin typeface="Helvetica Neue" panose="02000503000000020004" pitchFamily="2" charset="0"/>
                        </a:rPr>
                        <a:t>✔️</a:t>
                      </a:r>
                    </a:p>
                  </a:txBody>
                  <a:tcPr marL="121920" marR="121920" marT="60960" marB="60960">
                    <a:solidFill>
                      <a:schemeClr val="tx2">
                        <a:lumMod val="40000"/>
                        <a:lumOff val="60000"/>
                      </a:schemeClr>
                    </a:solidFill>
                  </a:tcPr>
                </a:tc>
                <a:tc>
                  <a:txBody>
                    <a:bodyPr/>
                    <a:lstStyle/>
                    <a:p>
                      <a:r>
                        <a:rPr lang="en-US" sz="2400" b="0" i="0" dirty="0">
                          <a:latin typeface="Helvetica Neue" panose="02000503000000020004" pitchFamily="2" charset="0"/>
                        </a:rPr>
                        <a:t>✔️</a:t>
                      </a:r>
                    </a:p>
                  </a:txBody>
                  <a:tcPr marL="121920" marR="121920" marT="60960" marB="60960">
                    <a:solidFill>
                      <a:schemeClr val="tx2">
                        <a:lumMod val="40000"/>
                        <a:lumOff val="60000"/>
                      </a:schemeClr>
                    </a:solidFill>
                  </a:tcPr>
                </a:tc>
                <a:tc>
                  <a:txBody>
                    <a:bodyPr/>
                    <a:lstStyle/>
                    <a:p>
                      <a:r>
                        <a:rPr lang="en-US" sz="2400" b="0" i="0" dirty="0">
                          <a:latin typeface="Helvetica Neue" panose="02000503000000020004" pitchFamily="2" charset="0"/>
                        </a:rPr>
                        <a:t>✔️</a:t>
                      </a:r>
                    </a:p>
                  </a:txBody>
                  <a:tcPr marL="121920" marR="121920" marT="60960" marB="60960">
                    <a:solidFill>
                      <a:schemeClr val="tx2">
                        <a:lumMod val="40000"/>
                        <a:lumOff val="60000"/>
                      </a:schemeClr>
                    </a:solidFill>
                  </a:tcPr>
                </a:tc>
                <a:tc>
                  <a:txBody>
                    <a:bodyPr/>
                    <a:lstStyle/>
                    <a:p>
                      <a:r>
                        <a:rPr lang="en-US" sz="2400" b="0" i="0" dirty="0">
                          <a:latin typeface="Helvetica Neue" panose="02000503000000020004" pitchFamily="2" charset="0"/>
                        </a:rPr>
                        <a:t>✔️</a:t>
                      </a:r>
                    </a:p>
                  </a:txBody>
                  <a:tcPr marL="121920" marR="121920" marT="60960" marB="60960">
                    <a:solidFill>
                      <a:schemeClr val="tx2">
                        <a:lumMod val="40000"/>
                        <a:lumOff val="60000"/>
                      </a:schemeClr>
                    </a:solidFill>
                  </a:tcPr>
                </a:tc>
                <a:tc>
                  <a:txBody>
                    <a:bodyPr/>
                    <a:lstStyle/>
                    <a:p>
                      <a:r>
                        <a:rPr lang="en-US" sz="2400" b="0" i="0" dirty="0">
                          <a:latin typeface="Helvetica Neue" panose="02000503000000020004" pitchFamily="2" charset="0"/>
                        </a:rPr>
                        <a:t>✔️</a:t>
                      </a:r>
                    </a:p>
                  </a:txBody>
                  <a:tcPr marL="121920" marR="121920" marT="60960" marB="60960">
                    <a:solidFill>
                      <a:schemeClr val="tx2">
                        <a:lumMod val="40000"/>
                        <a:lumOff val="60000"/>
                      </a:schemeClr>
                    </a:solidFill>
                  </a:tcPr>
                </a:tc>
                <a:tc>
                  <a:txBody>
                    <a:bodyPr/>
                    <a:lstStyle/>
                    <a:p>
                      <a:r>
                        <a:rPr lang="en-US" sz="2400" b="0" i="0" dirty="0">
                          <a:latin typeface="Helvetica Neue" panose="02000503000000020004" pitchFamily="2" charset="0"/>
                        </a:rPr>
                        <a:t>✔️</a:t>
                      </a:r>
                    </a:p>
                  </a:txBody>
                  <a:tcPr marL="121920" marR="121920" marT="60960" marB="60960">
                    <a:solidFill>
                      <a:schemeClr val="tx2">
                        <a:lumMod val="40000"/>
                        <a:lumOff val="60000"/>
                      </a:schemeClr>
                    </a:solidFill>
                  </a:tcPr>
                </a:tc>
                <a:tc>
                  <a:txBody>
                    <a:bodyPr/>
                    <a:lstStyle/>
                    <a:p>
                      <a:r>
                        <a:rPr lang="en-US" sz="2400" b="0" i="0" dirty="0">
                          <a:latin typeface="Helvetica Neue" panose="02000503000000020004" pitchFamily="2" charset="0"/>
                        </a:rPr>
                        <a:t>✔️</a:t>
                      </a:r>
                    </a:p>
                  </a:txBody>
                  <a:tcPr marL="121920" marR="121920" marT="60960" marB="60960">
                    <a:solidFill>
                      <a:schemeClr val="tx2">
                        <a:lumMod val="40000"/>
                        <a:lumOff val="60000"/>
                      </a:schemeClr>
                    </a:solidFill>
                  </a:tcPr>
                </a:tc>
                <a:tc>
                  <a:txBody>
                    <a:bodyPr/>
                    <a:lstStyle/>
                    <a:p>
                      <a:r>
                        <a:rPr lang="en-US" sz="2400" b="0" i="0" dirty="0">
                          <a:latin typeface="Helvetica Neue" panose="02000503000000020004" pitchFamily="2" charset="0"/>
                        </a:rPr>
                        <a:t>✔️</a:t>
                      </a:r>
                    </a:p>
                  </a:txBody>
                  <a:tcPr marL="121920" marR="121920" marT="60960" marB="60960">
                    <a:solidFill>
                      <a:schemeClr val="tx2">
                        <a:lumMod val="40000"/>
                        <a:lumOff val="60000"/>
                      </a:schemeClr>
                    </a:solidFill>
                  </a:tcPr>
                </a:tc>
                <a:extLst>
                  <a:ext uri="{0D108BD9-81ED-4DB2-BD59-A6C34878D82A}">
                    <a16:rowId xmlns:a16="http://schemas.microsoft.com/office/drawing/2014/main" val="3555834920"/>
                  </a:ext>
                </a:extLst>
              </a:tr>
              <a:tr h="487680">
                <a:tc>
                  <a:txBody>
                    <a:bodyPr/>
                    <a:lstStyle/>
                    <a:p>
                      <a:endParaRPr lang="en-US" sz="2400" b="0" i="0" dirty="0">
                        <a:latin typeface="Helvetica Neue" panose="02000503000000020004" pitchFamily="2" charset="0"/>
                      </a:endParaRPr>
                    </a:p>
                  </a:txBody>
                  <a:tcPr marL="121920" marR="121920" marT="60960" marB="60960"/>
                </a:tc>
                <a:tc>
                  <a:txBody>
                    <a:bodyPr/>
                    <a:lstStyle/>
                    <a:p>
                      <a:endParaRPr lang="en-US" sz="2400" b="0" i="0" dirty="0">
                        <a:latin typeface="Helvetica Neue" panose="02000503000000020004" pitchFamily="2" charset="0"/>
                      </a:endParaRPr>
                    </a:p>
                  </a:txBody>
                  <a:tcPr marL="121920" marR="121920" marT="60960" marB="60960"/>
                </a:tc>
                <a:tc>
                  <a:txBody>
                    <a:bodyPr/>
                    <a:lstStyle/>
                    <a:p>
                      <a:endParaRPr lang="en-US" sz="2400" b="0" i="0" dirty="0">
                        <a:latin typeface="Helvetica Neue" panose="02000503000000020004" pitchFamily="2" charset="0"/>
                      </a:endParaRPr>
                    </a:p>
                  </a:txBody>
                  <a:tcPr marL="121920" marR="121920" marT="60960" marB="60960"/>
                </a:tc>
                <a:tc>
                  <a:txBody>
                    <a:bodyPr/>
                    <a:lstStyle/>
                    <a:p>
                      <a:r>
                        <a:rPr kumimoji="0" lang="en-US" sz="2400" b="0" i="0" u="none" strike="noStrike" kern="1200" cap="none" spc="0" normalizeH="0" baseline="0" noProof="0" dirty="0">
                          <a:ln>
                            <a:noFill/>
                          </a:ln>
                          <a:solidFill>
                            <a:schemeClr val="tx2"/>
                          </a:solidFill>
                          <a:effectLst/>
                          <a:uLnTx/>
                          <a:uFillTx/>
                          <a:latin typeface="Helvetica Neue" panose="02000503000000020004" pitchFamily="2" charset="0"/>
                          <a:ea typeface="+mn-ea"/>
                          <a:cs typeface="+mn-cs"/>
                        </a:rPr>
                        <a:t>✔️</a:t>
                      </a:r>
                      <a:endParaRPr lang="en-US" sz="2400" b="0" i="0" dirty="0">
                        <a:solidFill>
                          <a:schemeClr val="tx2"/>
                        </a:solidFill>
                        <a:latin typeface="Helvetica Neue" panose="02000503000000020004" pitchFamily="2" charset="0"/>
                      </a:endParaRPr>
                    </a:p>
                  </a:txBody>
                  <a:tcPr marL="121920" marR="121920" marT="60960" marB="60960">
                    <a:solidFill>
                      <a:schemeClr val="tx2">
                        <a:lumMod val="40000"/>
                        <a:lumOff val="60000"/>
                      </a:schemeClr>
                    </a:solidFill>
                  </a:tcPr>
                </a:tc>
                <a:tc>
                  <a:txBody>
                    <a:bodyPr/>
                    <a:lstStyle/>
                    <a:p>
                      <a:endParaRPr lang="en-US" sz="2400" b="0" i="0" dirty="0">
                        <a:latin typeface="Helvetica Neue" panose="02000503000000020004" pitchFamily="2" charset="0"/>
                      </a:endParaRPr>
                    </a:p>
                  </a:txBody>
                  <a:tcPr marL="121920" marR="121920" marT="60960" marB="60960"/>
                </a:tc>
                <a:tc>
                  <a:txBody>
                    <a:bodyPr/>
                    <a:lstStyle/>
                    <a:p>
                      <a:endParaRPr lang="en-US" sz="2400" b="0" i="0" dirty="0">
                        <a:latin typeface="Helvetica Neue" panose="02000503000000020004" pitchFamily="2" charset="0"/>
                      </a:endParaRPr>
                    </a:p>
                  </a:txBody>
                  <a:tcPr marL="121920" marR="121920" marT="60960" marB="60960"/>
                </a:tc>
                <a:tc>
                  <a:txBody>
                    <a:bodyPr/>
                    <a:lstStyle/>
                    <a:p>
                      <a:endParaRPr lang="en-US" sz="2400" b="0" i="0" dirty="0">
                        <a:latin typeface="Helvetica Neue" panose="02000503000000020004" pitchFamily="2" charset="0"/>
                      </a:endParaRPr>
                    </a:p>
                  </a:txBody>
                  <a:tcPr marL="121920" marR="121920" marT="60960" marB="60960"/>
                </a:tc>
                <a:tc>
                  <a:txBody>
                    <a:bodyPr/>
                    <a:lstStyle/>
                    <a:p>
                      <a:endParaRPr lang="en-US" sz="2400" b="0" i="0" dirty="0">
                        <a:latin typeface="Helvetica Neue" panose="02000503000000020004" pitchFamily="2" charset="0"/>
                      </a:endParaRPr>
                    </a:p>
                  </a:txBody>
                  <a:tcPr marL="121920" marR="121920" marT="60960" marB="60960"/>
                </a:tc>
                <a:tc>
                  <a:txBody>
                    <a:bodyPr/>
                    <a:lstStyle/>
                    <a:p>
                      <a:endParaRPr lang="en-US" sz="2400" b="0" i="0" dirty="0">
                        <a:latin typeface="Helvetica Neue" panose="02000503000000020004" pitchFamily="2" charset="0"/>
                      </a:endParaRPr>
                    </a:p>
                  </a:txBody>
                  <a:tcPr marL="121920" marR="121920" marT="60960" marB="60960"/>
                </a:tc>
                <a:tc>
                  <a:txBody>
                    <a:bodyPr/>
                    <a:lstStyle/>
                    <a:p>
                      <a:endParaRPr lang="en-US" sz="2400" b="0" i="0" dirty="0">
                        <a:latin typeface="Helvetica Neue" panose="02000503000000020004" pitchFamily="2" charset="0"/>
                      </a:endParaRPr>
                    </a:p>
                  </a:txBody>
                  <a:tcPr marL="121920" marR="121920" marT="60960" marB="60960"/>
                </a:tc>
                <a:tc>
                  <a:txBody>
                    <a:bodyPr/>
                    <a:lstStyle/>
                    <a:p>
                      <a:endParaRPr lang="en-US" sz="2400" b="0" i="0" dirty="0">
                        <a:latin typeface="Helvetica Neue" panose="02000503000000020004" pitchFamily="2" charset="0"/>
                      </a:endParaRPr>
                    </a:p>
                  </a:txBody>
                  <a:tcPr marL="121920" marR="121920" marT="60960" marB="60960"/>
                </a:tc>
                <a:tc>
                  <a:txBody>
                    <a:bodyPr/>
                    <a:lstStyle/>
                    <a:p>
                      <a:endParaRPr lang="en-US" sz="2400" b="0" i="0" dirty="0">
                        <a:latin typeface="Helvetica Neue" panose="02000503000000020004" pitchFamily="2" charset="0"/>
                      </a:endParaRPr>
                    </a:p>
                  </a:txBody>
                  <a:tcPr marL="121920" marR="121920" marT="60960" marB="60960"/>
                </a:tc>
                <a:tc>
                  <a:txBody>
                    <a:bodyPr/>
                    <a:lstStyle/>
                    <a:p>
                      <a:endParaRPr lang="en-US" sz="2400" b="0" i="0" dirty="0">
                        <a:latin typeface="Helvetica Neue" panose="02000503000000020004" pitchFamily="2" charset="0"/>
                      </a:endParaRPr>
                    </a:p>
                  </a:txBody>
                  <a:tcPr marL="121920" marR="121920" marT="60960" marB="60960"/>
                </a:tc>
                <a:tc>
                  <a:txBody>
                    <a:bodyPr/>
                    <a:lstStyle/>
                    <a:p>
                      <a:endParaRPr lang="en-US" sz="2400" b="0" i="0" dirty="0">
                        <a:latin typeface="Helvetica Neue" panose="02000503000000020004" pitchFamily="2" charset="0"/>
                      </a:endParaRPr>
                    </a:p>
                  </a:txBody>
                  <a:tcPr marL="121920" marR="121920" marT="60960" marB="60960"/>
                </a:tc>
                <a:tc>
                  <a:txBody>
                    <a:bodyPr/>
                    <a:lstStyle/>
                    <a:p>
                      <a:endParaRPr lang="en-US" sz="2400" b="0" i="0" dirty="0">
                        <a:latin typeface="Helvetica Neue" panose="02000503000000020004" pitchFamily="2" charset="0"/>
                      </a:endParaRPr>
                    </a:p>
                  </a:txBody>
                  <a:tcPr marL="121920" marR="121920" marT="60960" marB="60960"/>
                </a:tc>
                <a:tc>
                  <a:txBody>
                    <a:bodyPr/>
                    <a:lstStyle/>
                    <a:p>
                      <a:r>
                        <a:rPr lang="en-US" sz="2400" b="0" i="0" dirty="0">
                          <a:latin typeface="Helvetica Neue" panose="02000503000000020004" pitchFamily="2" charset="0"/>
                        </a:rPr>
                        <a:t>✔️</a:t>
                      </a:r>
                    </a:p>
                  </a:txBody>
                  <a:tcPr marL="121920" marR="121920" marT="60960" marB="60960">
                    <a:solidFill>
                      <a:schemeClr val="accent2">
                        <a:lumMod val="40000"/>
                        <a:lumOff val="60000"/>
                      </a:schemeClr>
                    </a:solidFill>
                  </a:tcPr>
                </a:tc>
                <a:tc>
                  <a:txBody>
                    <a:bodyPr/>
                    <a:lstStyle/>
                    <a:p>
                      <a:endParaRPr lang="en-US" sz="2400" b="0" i="0" dirty="0">
                        <a:latin typeface="Helvetica Neue" panose="02000503000000020004" pitchFamily="2" charset="0"/>
                      </a:endParaRPr>
                    </a:p>
                  </a:txBody>
                  <a:tcPr marL="121920" marR="121920" marT="60960" marB="60960"/>
                </a:tc>
                <a:extLst>
                  <a:ext uri="{0D108BD9-81ED-4DB2-BD59-A6C34878D82A}">
                    <a16:rowId xmlns:a16="http://schemas.microsoft.com/office/drawing/2014/main" val="3575652082"/>
                  </a:ext>
                </a:extLst>
              </a:tr>
              <a:tr h="487680">
                <a:tc>
                  <a:txBody>
                    <a:bodyPr/>
                    <a:lstStyle/>
                    <a:p>
                      <a:endParaRPr lang="en-US" sz="2400" b="0" i="0" dirty="0">
                        <a:latin typeface="Helvetica Neue" panose="02000503000000020004" pitchFamily="2" charset="0"/>
                      </a:endParaRPr>
                    </a:p>
                  </a:txBody>
                  <a:tcPr marL="121920" marR="121920" marT="60960" marB="60960"/>
                </a:tc>
                <a:tc>
                  <a:txBody>
                    <a:bodyPr/>
                    <a:lstStyle/>
                    <a:p>
                      <a:endParaRPr lang="en-US" sz="2400" b="0" i="0" dirty="0">
                        <a:latin typeface="Helvetica Neue" panose="02000503000000020004" pitchFamily="2" charset="0"/>
                      </a:endParaRPr>
                    </a:p>
                  </a:txBody>
                  <a:tcPr marL="121920" marR="121920" marT="60960" marB="60960"/>
                </a:tc>
                <a:tc>
                  <a:txBody>
                    <a:bodyPr/>
                    <a:lstStyle/>
                    <a:p>
                      <a:endParaRPr lang="en-US" sz="2400" b="0" i="0" dirty="0">
                        <a:latin typeface="Helvetica Neue" panose="02000503000000020004" pitchFamily="2" charset="0"/>
                      </a:endParaRPr>
                    </a:p>
                  </a:txBody>
                  <a:tcPr marL="121920" marR="121920" marT="60960" marB="60960"/>
                </a:tc>
                <a:tc>
                  <a:txBody>
                    <a:bodyPr/>
                    <a:lstStyle/>
                    <a:p>
                      <a:r>
                        <a:rPr kumimoji="0" lang="en-US" sz="2400" b="0" i="0" u="none" strike="noStrike" kern="1200" cap="none" spc="0" normalizeH="0" baseline="0" noProof="0" dirty="0">
                          <a:ln>
                            <a:noFill/>
                          </a:ln>
                          <a:solidFill>
                            <a:schemeClr val="tx2"/>
                          </a:solidFill>
                          <a:effectLst/>
                          <a:uLnTx/>
                          <a:uFillTx/>
                          <a:latin typeface="Helvetica Neue" panose="02000503000000020004" pitchFamily="2" charset="0"/>
                          <a:ea typeface="+mn-ea"/>
                          <a:cs typeface="+mn-cs"/>
                        </a:rPr>
                        <a:t>✔️</a:t>
                      </a:r>
                      <a:endParaRPr lang="en-US" sz="2400" b="0" i="0" dirty="0">
                        <a:solidFill>
                          <a:schemeClr val="tx2"/>
                        </a:solidFill>
                        <a:latin typeface="Helvetica Neue" panose="02000503000000020004" pitchFamily="2" charset="0"/>
                      </a:endParaRPr>
                    </a:p>
                  </a:txBody>
                  <a:tcPr marL="121920" marR="121920" marT="60960" marB="60960">
                    <a:solidFill>
                      <a:schemeClr val="tx2">
                        <a:lumMod val="40000"/>
                        <a:lumOff val="60000"/>
                      </a:schemeClr>
                    </a:solidFill>
                  </a:tcPr>
                </a:tc>
                <a:tc>
                  <a:txBody>
                    <a:bodyPr/>
                    <a:lstStyle/>
                    <a:p>
                      <a:r>
                        <a:rPr lang="en-US" sz="2400" b="0" i="0" dirty="0">
                          <a:latin typeface="Helvetica Neue" panose="02000503000000020004" pitchFamily="2" charset="0"/>
                        </a:rPr>
                        <a:t>✔️</a:t>
                      </a:r>
                    </a:p>
                  </a:txBody>
                  <a:tcPr marL="121920" marR="121920" marT="60960" marB="60960"/>
                </a:tc>
                <a:tc>
                  <a:txBody>
                    <a:bodyPr/>
                    <a:lstStyle/>
                    <a:p>
                      <a:endParaRPr lang="en-US" sz="2400" b="0" i="0" dirty="0">
                        <a:latin typeface="Helvetica Neue" panose="02000503000000020004" pitchFamily="2" charset="0"/>
                      </a:endParaRPr>
                    </a:p>
                  </a:txBody>
                  <a:tcPr marL="121920" marR="121920" marT="60960" marB="60960"/>
                </a:tc>
                <a:tc>
                  <a:txBody>
                    <a:bodyPr/>
                    <a:lstStyle/>
                    <a:p>
                      <a:endParaRPr lang="en-US" sz="2400" b="0" i="0" dirty="0">
                        <a:latin typeface="Helvetica Neue" panose="02000503000000020004" pitchFamily="2" charset="0"/>
                      </a:endParaRPr>
                    </a:p>
                  </a:txBody>
                  <a:tcPr marL="121920" marR="121920" marT="60960" marB="60960"/>
                </a:tc>
                <a:tc>
                  <a:txBody>
                    <a:bodyPr/>
                    <a:lstStyle/>
                    <a:p>
                      <a:endParaRPr lang="en-US" sz="2400" b="0" i="0" dirty="0">
                        <a:latin typeface="Helvetica Neue" panose="02000503000000020004" pitchFamily="2" charset="0"/>
                      </a:endParaRPr>
                    </a:p>
                  </a:txBody>
                  <a:tcPr marL="121920" marR="121920" marT="60960" marB="60960"/>
                </a:tc>
                <a:tc>
                  <a:txBody>
                    <a:bodyPr/>
                    <a:lstStyle/>
                    <a:p>
                      <a:endParaRPr lang="en-US" sz="2400" b="0" i="0" dirty="0">
                        <a:latin typeface="Helvetica Neue" panose="02000503000000020004" pitchFamily="2" charset="0"/>
                      </a:endParaRPr>
                    </a:p>
                  </a:txBody>
                  <a:tcPr marL="121920" marR="121920" marT="60960" marB="60960"/>
                </a:tc>
                <a:tc>
                  <a:txBody>
                    <a:bodyPr/>
                    <a:lstStyle/>
                    <a:p>
                      <a:r>
                        <a:rPr lang="en-US" sz="2400" b="0" i="0" dirty="0">
                          <a:latin typeface="Helvetica Neue" panose="02000503000000020004" pitchFamily="2" charset="0"/>
                        </a:rPr>
                        <a:t>✔️</a:t>
                      </a:r>
                    </a:p>
                  </a:txBody>
                  <a:tcPr marL="121920" marR="121920" marT="60960" marB="60960"/>
                </a:tc>
                <a:tc>
                  <a:txBody>
                    <a:bodyPr/>
                    <a:lstStyle/>
                    <a:p>
                      <a:r>
                        <a:rPr lang="en-US" sz="2400" b="0" i="0" dirty="0">
                          <a:latin typeface="Helvetica Neue" panose="02000503000000020004" pitchFamily="2" charset="0"/>
                        </a:rPr>
                        <a:t>✔️</a:t>
                      </a:r>
                    </a:p>
                  </a:txBody>
                  <a:tcPr marL="121920" marR="121920" marT="60960" marB="60960"/>
                </a:tc>
                <a:tc>
                  <a:txBody>
                    <a:bodyPr/>
                    <a:lstStyle/>
                    <a:p>
                      <a:endParaRPr lang="en-US" sz="2400" b="0" i="0" dirty="0">
                        <a:latin typeface="Helvetica Neue" panose="02000503000000020004" pitchFamily="2" charset="0"/>
                      </a:endParaRPr>
                    </a:p>
                  </a:txBody>
                  <a:tcPr marL="121920" marR="121920" marT="60960" marB="60960"/>
                </a:tc>
                <a:tc>
                  <a:txBody>
                    <a:bodyPr/>
                    <a:lstStyle/>
                    <a:p>
                      <a:r>
                        <a:rPr lang="en-US" sz="2400" b="0" i="0" dirty="0">
                          <a:latin typeface="Helvetica Neue" panose="02000503000000020004" pitchFamily="2" charset="0"/>
                        </a:rPr>
                        <a:t>✔️</a:t>
                      </a:r>
                    </a:p>
                  </a:txBody>
                  <a:tcPr marL="121920" marR="121920" marT="60960" marB="60960"/>
                </a:tc>
                <a:tc>
                  <a:txBody>
                    <a:bodyPr/>
                    <a:lstStyle/>
                    <a:p>
                      <a:endParaRPr lang="en-US" sz="2400" b="0" i="0" dirty="0">
                        <a:latin typeface="Helvetica Neue" panose="02000503000000020004" pitchFamily="2" charset="0"/>
                      </a:endParaRPr>
                    </a:p>
                  </a:txBody>
                  <a:tcPr marL="121920" marR="121920" marT="60960" marB="60960"/>
                </a:tc>
                <a:tc>
                  <a:txBody>
                    <a:bodyPr/>
                    <a:lstStyle/>
                    <a:p>
                      <a:endParaRPr lang="en-US" sz="2400" b="0" i="0" dirty="0">
                        <a:latin typeface="Helvetica Neue" panose="02000503000000020004" pitchFamily="2" charset="0"/>
                      </a:endParaRPr>
                    </a:p>
                  </a:txBody>
                  <a:tcPr marL="121920" marR="121920" marT="60960" marB="60960"/>
                </a:tc>
                <a:tc>
                  <a:txBody>
                    <a:bodyPr/>
                    <a:lstStyle/>
                    <a:p>
                      <a:r>
                        <a:rPr lang="en-US" sz="2400" b="0" i="0" dirty="0">
                          <a:latin typeface="Helvetica Neue" panose="02000503000000020004" pitchFamily="2" charset="0"/>
                        </a:rPr>
                        <a:t>✔️</a:t>
                      </a:r>
                    </a:p>
                  </a:txBody>
                  <a:tcPr marL="121920" marR="121920" marT="60960" marB="60960"/>
                </a:tc>
                <a:tc>
                  <a:txBody>
                    <a:bodyPr/>
                    <a:lstStyle/>
                    <a:p>
                      <a:endParaRPr lang="en-US" sz="2400" b="0" i="0" dirty="0">
                        <a:latin typeface="Helvetica Neue" panose="02000503000000020004" pitchFamily="2" charset="0"/>
                      </a:endParaRPr>
                    </a:p>
                  </a:txBody>
                  <a:tcPr marL="121920" marR="121920" marT="60960" marB="60960"/>
                </a:tc>
                <a:extLst>
                  <a:ext uri="{0D108BD9-81ED-4DB2-BD59-A6C34878D82A}">
                    <a16:rowId xmlns:a16="http://schemas.microsoft.com/office/drawing/2014/main" val="1196798905"/>
                  </a:ext>
                </a:extLst>
              </a:tr>
              <a:tr h="487680">
                <a:tc>
                  <a:txBody>
                    <a:bodyPr/>
                    <a:lstStyle/>
                    <a:p>
                      <a:endParaRPr lang="en-US" sz="2400" b="0" i="0" dirty="0">
                        <a:latin typeface="Helvetica Neue" panose="02000503000000020004" pitchFamily="2" charset="0"/>
                      </a:endParaRPr>
                    </a:p>
                  </a:txBody>
                  <a:tcPr marL="121920" marR="121920" marT="60960" marB="60960"/>
                </a:tc>
                <a:tc>
                  <a:txBody>
                    <a:bodyPr/>
                    <a:lstStyle/>
                    <a:p>
                      <a:endParaRPr lang="en-US" sz="2400" b="0" i="0" dirty="0">
                        <a:latin typeface="Helvetica Neue" panose="02000503000000020004" pitchFamily="2" charset="0"/>
                      </a:endParaRPr>
                    </a:p>
                  </a:txBody>
                  <a:tcPr marL="121920" marR="121920" marT="60960" marB="60960"/>
                </a:tc>
                <a:tc>
                  <a:txBody>
                    <a:bodyPr/>
                    <a:lstStyle/>
                    <a:p>
                      <a:endParaRPr lang="en-US" sz="2400" b="0" i="0" dirty="0">
                        <a:latin typeface="Helvetica Neue" panose="02000503000000020004" pitchFamily="2" charset="0"/>
                      </a:endParaRPr>
                    </a:p>
                  </a:txBody>
                  <a:tcPr marL="121920" marR="121920" marT="60960" marB="60960"/>
                </a:tc>
                <a:tc>
                  <a:txBody>
                    <a:bodyPr/>
                    <a:lstStyle/>
                    <a:p>
                      <a:r>
                        <a:rPr kumimoji="0" lang="en-US" sz="2400" b="0" i="0" u="none" strike="noStrike" kern="1200" cap="none" spc="0" normalizeH="0" baseline="0" noProof="0" dirty="0">
                          <a:ln>
                            <a:noFill/>
                          </a:ln>
                          <a:solidFill>
                            <a:schemeClr val="tx2"/>
                          </a:solidFill>
                          <a:effectLst/>
                          <a:uLnTx/>
                          <a:uFillTx/>
                          <a:latin typeface="Helvetica Neue" panose="02000503000000020004" pitchFamily="2" charset="0"/>
                          <a:ea typeface="+mn-ea"/>
                          <a:cs typeface="+mn-cs"/>
                        </a:rPr>
                        <a:t>✔️</a:t>
                      </a:r>
                      <a:endParaRPr lang="en-US" sz="2400" b="0" i="0" dirty="0">
                        <a:solidFill>
                          <a:schemeClr val="tx2"/>
                        </a:solidFill>
                        <a:latin typeface="Helvetica Neue" panose="02000503000000020004" pitchFamily="2" charset="0"/>
                      </a:endParaRPr>
                    </a:p>
                  </a:txBody>
                  <a:tcPr marL="121920" marR="121920" marT="60960" marB="60960">
                    <a:solidFill>
                      <a:schemeClr val="tx2">
                        <a:lumMod val="40000"/>
                        <a:lumOff val="60000"/>
                      </a:schemeClr>
                    </a:solidFill>
                  </a:tcPr>
                </a:tc>
                <a:tc>
                  <a:txBody>
                    <a:bodyPr/>
                    <a:lstStyle/>
                    <a:p>
                      <a:endParaRPr lang="en-US" sz="2400" b="0" i="0" dirty="0">
                        <a:latin typeface="Helvetica Neue" panose="02000503000000020004" pitchFamily="2" charset="0"/>
                      </a:endParaRPr>
                    </a:p>
                  </a:txBody>
                  <a:tcPr marL="121920" marR="121920" marT="60960" marB="60960"/>
                </a:tc>
                <a:tc>
                  <a:txBody>
                    <a:bodyPr/>
                    <a:lstStyle/>
                    <a:p>
                      <a:endParaRPr lang="en-US" sz="2400" b="0" i="0" dirty="0">
                        <a:latin typeface="Helvetica Neue" panose="02000503000000020004" pitchFamily="2" charset="0"/>
                      </a:endParaRPr>
                    </a:p>
                  </a:txBody>
                  <a:tcPr marL="121920" marR="121920" marT="60960" marB="60960"/>
                </a:tc>
                <a:tc>
                  <a:txBody>
                    <a:bodyPr/>
                    <a:lstStyle/>
                    <a:p>
                      <a:r>
                        <a:rPr lang="en-US" sz="2400" b="0" i="0" dirty="0">
                          <a:latin typeface="Helvetica Neue" panose="02000503000000020004" pitchFamily="2" charset="0"/>
                        </a:rPr>
                        <a:t>✔️</a:t>
                      </a:r>
                    </a:p>
                  </a:txBody>
                  <a:tcPr marL="121920" marR="121920" marT="60960" marB="60960">
                    <a:solidFill>
                      <a:schemeClr val="accent2">
                        <a:lumMod val="40000"/>
                        <a:lumOff val="60000"/>
                      </a:schemeClr>
                    </a:solidFill>
                  </a:tcPr>
                </a:tc>
                <a:tc>
                  <a:txBody>
                    <a:bodyPr/>
                    <a:lstStyle/>
                    <a:p>
                      <a:endParaRPr lang="en-US" sz="2400" b="0" i="0" dirty="0">
                        <a:latin typeface="Helvetica Neue" panose="02000503000000020004" pitchFamily="2" charset="0"/>
                      </a:endParaRPr>
                    </a:p>
                  </a:txBody>
                  <a:tcPr marL="121920" marR="121920" marT="60960" marB="60960"/>
                </a:tc>
                <a:tc>
                  <a:txBody>
                    <a:bodyPr/>
                    <a:lstStyle/>
                    <a:p>
                      <a:endParaRPr lang="en-US" sz="2400" b="0" i="0" dirty="0">
                        <a:latin typeface="Helvetica Neue" panose="02000503000000020004" pitchFamily="2" charset="0"/>
                      </a:endParaRPr>
                    </a:p>
                  </a:txBody>
                  <a:tcPr marL="121920" marR="121920" marT="60960" marB="60960"/>
                </a:tc>
                <a:tc>
                  <a:txBody>
                    <a:bodyPr/>
                    <a:lstStyle/>
                    <a:p>
                      <a:endParaRPr lang="en-US" sz="2400" b="0" i="0" dirty="0">
                        <a:latin typeface="Helvetica Neue" panose="02000503000000020004" pitchFamily="2" charset="0"/>
                      </a:endParaRPr>
                    </a:p>
                  </a:txBody>
                  <a:tcPr marL="121920" marR="121920" marT="60960" marB="60960"/>
                </a:tc>
                <a:tc>
                  <a:txBody>
                    <a:bodyPr/>
                    <a:lstStyle/>
                    <a:p>
                      <a:r>
                        <a:rPr lang="en-US" sz="2400" b="0" i="0" dirty="0">
                          <a:latin typeface="Helvetica Neue" panose="02000503000000020004" pitchFamily="2" charset="0"/>
                        </a:rPr>
                        <a:t>✔️</a:t>
                      </a:r>
                    </a:p>
                  </a:txBody>
                  <a:tcPr marL="121920" marR="121920" marT="60960" marB="60960"/>
                </a:tc>
                <a:tc>
                  <a:txBody>
                    <a:bodyPr/>
                    <a:lstStyle/>
                    <a:p>
                      <a:r>
                        <a:rPr lang="en-US" sz="2400" b="0" i="0" dirty="0">
                          <a:latin typeface="Helvetica Neue" panose="02000503000000020004" pitchFamily="2" charset="0"/>
                        </a:rPr>
                        <a:t>✔️</a:t>
                      </a:r>
                    </a:p>
                  </a:txBody>
                  <a:tcPr marL="121920" marR="121920" marT="60960" marB="60960"/>
                </a:tc>
                <a:tc>
                  <a:txBody>
                    <a:bodyPr/>
                    <a:lstStyle/>
                    <a:p>
                      <a:endParaRPr lang="en-US" sz="2400" b="0" i="0" dirty="0">
                        <a:latin typeface="Helvetica Neue" panose="02000503000000020004" pitchFamily="2" charset="0"/>
                      </a:endParaRPr>
                    </a:p>
                  </a:txBody>
                  <a:tcPr marL="121920" marR="121920" marT="60960" marB="60960"/>
                </a:tc>
                <a:tc>
                  <a:txBody>
                    <a:bodyPr/>
                    <a:lstStyle/>
                    <a:p>
                      <a:endParaRPr lang="en-US" sz="2400" b="0" i="0" dirty="0">
                        <a:latin typeface="Helvetica Neue" panose="02000503000000020004" pitchFamily="2" charset="0"/>
                      </a:endParaRPr>
                    </a:p>
                  </a:txBody>
                  <a:tcPr marL="121920" marR="121920" marT="60960" marB="60960"/>
                </a:tc>
                <a:tc>
                  <a:txBody>
                    <a:bodyPr/>
                    <a:lstStyle/>
                    <a:p>
                      <a:endParaRPr lang="en-US" sz="2400" b="0" i="0" dirty="0">
                        <a:latin typeface="Helvetica Neue" panose="02000503000000020004" pitchFamily="2" charset="0"/>
                      </a:endParaRPr>
                    </a:p>
                  </a:txBody>
                  <a:tcPr marL="121920" marR="121920" marT="60960" marB="60960"/>
                </a:tc>
                <a:tc>
                  <a:txBody>
                    <a:bodyPr/>
                    <a:lstStyle/>
                    <a:p>
                      <a:endParaRPr lang="en-US" sz="2400" b="0" i="0" dirty="0">
                        <a:latin typeface="Helvetica Neue" panose="02000503000000020004" pitchFamily="2" charset="0"/>
                      </a:endParaRPr>
                    </a:p>
                  </a:txBody>
                  <a:tcPr marL="121920" marR="121920" marT="60960" marB="60960"/>
                </a:tc>
                <a:tc>
                  <a:txBody>
                    <a:bodyPr/>
                    <a:lstStyle/>
                    <a:p>
                      <a:endParaRPr lang="en-US" sz="2400" b="0" i="0" dirty="0">
                        <a:latin typeface="Helvetica Neue" panose="02000503000000020004" pitchFamily="2" charset="0"/>
                      </a:endParaRPr>
                    </a:p>
                  </a:txBody>
                  <a:tcPr marL="121920" marR="121920" marT="60960" marB="60960"/>
                </a:tc>
                <a:extLst>
                  <a:ext uri="{0D108BD9-81ED-4DB2-BD59-A6C34878D82A}">
                    <a16:rowId xmlns:a16="http://schemas.microsoft.com/office/drawing/2014/main" val="267525992"/>
                  </a:ext>
                </a:extLst>
              </a:tr>
              <a:tr h="487680">
                <a:tc>
                  <a:txBody>
                    <a:bodyPr/>
                    <a:lstStyle/>
                    <a:p>
                      <a:endParaRPr lang="en-US" sz="2400" b="0" i="0" dirty="0">
                        <a:latin typeface="Helvetica Neue" panose="02000503000000020004" pitchFamily="2" charset="0"/>
                      </a:endParaRPr>
                    </a:p>
                  </a:txBody>
                  <a:tcPr marL="121920" marR="121920" marT="60960" marB="60960"/>
                </a:tc>
                <a:tc>
                  <a:txBody>
                    <a:bodyPr/>
                    <a:lstStyle/>
                    <a:p>
                      <a:endParaRPr lang="en-US" sz="2400" b="0" i="0" dirty="0">
                        <a:latin typeface="Helvetica Neue" panose="02000503000000020004" pitchFamily="2" charset="0"/>
                      </a:endParaRPr>
                    </a:p>
                  </a:txBody>
                  <a:tcPr marL="121920" marR="121920" marT="60960" marB="60960"/>
                </a:tc>
                <a:tc>
                  <a:txBody>
                    <a:bodyPr/>
                    <a:lstStyle/>
                    <a:p>
                      <a:endParaRPr lang="en-US" sz="2400" b="0" i="0" dirty="0">
                        <a:latin typeface="Helvetica Neue" panose="02000503000000020004" pitchFamily="2" charset="0"/>
                      </a:endParaRPr>
                    </a:p>
                  </a:txBody>
                  <a:tcPr marL="121920" marR="121920" marT="60960" marB="60960"/>
                </a:tc>
                <a:tc>
                  <a:txBody>
                    <a:bodyPr/>
                    <a:lstStyle/>
                    <a:p>
                      <a:r>
                        <a:rPr kumimoji="0" lang="en-US" sz="2400" b="0" i="0" u="none" strike="noStrike" kern="1200" cap="none" spc="0" normalizeH="0" baseline="0" noProof="0" dirty="0">
                          <a:ln>
                            <a:noFill/>
                          </a:ln>
                          <a:solidFill>
                            <a:schemeClr val="tx2"/>
                          </a:solidFill>
                          <a:effectLst/>
                          <a:uLnTx/>
                          <a:uFillTx/>
                          <a:latin typeface="Helvetica Neue" panose="02000503000000020004" pitchFamily="2" charset="0"/>
                          <a:ea typeface="+mn-ea"/>
                          <a:cs typeface="+mn-cs"/>
                        </a:rPr>
                        <a:t>✔️</a:t>
                      </a:r>
                      <a:endParaRPr lang="en-US" sz="2400" b="0" i="0" dirty="0">
                        <a:solidFill>
                          <a:schemeClr val="tx2"/>
                        </a:solidFill>
                        <a:latin typeface="Helvetica Neue" panose="02000503000000020004" pitchFamily="2" charset="0"/>
                      </a:endParaRPr>
                    </a:p>
                  </a:txBody>
                  <a:tcPr marL="121920" marR="121920" marT="60960" marB="60960">
                    <a:solidFill>
                      <a:schemeClr val="tx2">
                        <a:lumMod val="40000"/>
                        <a:lumOff val="60000"/>
                      </a:schemeClr>
                    </a:solidFill>
                  </a:tcPr>
                </a:tc>
                <a:tc>
                  <a:txBody>
                    <a:bodyPr/>
                    <a:lstStyle/>
                    <a:p>
                      <a:endParaRPr lang="en-US" sz="2400" b="0" i="0" dirty="0">
                        <a:latin typeface="Helvetica Neue" panose="02000503000000020004" pitchFamily="2" charset="0"/>
                      </a:endParaRPr>
                    </a:p>
                  </a:txBody>
                  <a:tcPr marL="121920" marR="121920" marT="60960" marB="60960"/>
                </a:tc>
                <a:tc>
                  <a:txBody>
                    <a:bodyPr/>
                    <a:lstStyle/>
                    <a:p>
                      <a:endParaRPr lang="en-US" sz="2400" b="0" i="0" dirty="0">
                        <a:latin typeface="Helvetica Neue" panose="02000503000000020004" pitchFamily="2" charset="0"/>
                      </a:endParaRPr>
                    </a:p>
                  </a:txBody>
                  <a:tcPr marL="121920" marR="121920" marT="60960" marB="60960"/>
                </a:tc>
                <a:tc>
                  <a:txBody>
                    <a:bodyPr/>
                    <a:lstStyle/>
                    <a:p>
                      <a:endParaRPr lang="en-US" sz="2400" b="0" i="0" dirty="0">
                        <a:latin typeface="Helvetica Neue" panose="02000503000000020004" pitchFamily="2" charset="0"/>
                      </a:endParaRPr>
                    </a:p>
                  </a:txBody>
                  <a:tcPr marL="121920" marR="121920" marT="60960" marB="60960"/>
                </a:tc>
                <a:tc>
                  <a:txBody>
                    <a:bodyPr/>
                    <a:lstStyle/>
                    <a:p>
                      <a:endParaRPr lang="en-US" sz="2400" b="0" i="0" dirty="0">
                        <a:latin typeface="Helvetica Neue" panose="02000503000000020004" pitchFamily="2" charset="0"/>
                      </a:endParaRPr>
                    </a:p>
                  </a:txBody>
                  <a:tcPr marL="121920" marR="121920" marT="60960" marB="60960"/>
                </a:tc>
                <a:tc>
                  <a:txBody>
                    <a:bodyPr/>
                    <a:lstStyle/>
                    <a:p>
                      <a:endParaRPr lang="en-US" sz="2400" b="0" i="0" dirty="0">
                        <a:latin typeface="Helvetica Neue" panose="02000503000000020004" pitchFamily="2" charset="0"/>
                      </a:endParaRPr>
                    </a:p>
                  </a:txBody>
                  <a:tcPr marL="121920" marR="121920" marT="60960" marB="60960"/>
                </a:tc>
                <a:tc>
                  <a:txBody>
                    <a:bodyPr/>
                    <a:lstStyle/>
                    <a:p>
                      <a:endParaRPr lang="en-US" sz="2400" b="0" i="0" dirty="0">
                        <a:latin typeface="Helvetica Neue" panose="02000503000000020004" pitchFamily="2" charset="0"/>
                      </a:endParaRPr>
                    </a:p>
                  </a:txBody>
                  <a:tcPr marL="121920" marR="121920" marT="60960" marB="60960"/>
                </a:tc>
                <a:tc>
                  <a:txBody>
                    <a:bodyPr/>
                    <a:lstStyle/>
                    <a:p>
                      <a:r>
                        <a:rPr lang="en-US" sz="2400" b="0" i="0" dirty="0">
                          <a:latin typeface="Helvetica Neue" panose="02000503000000020004" pitchFamily="2" charset="0"/>
                        </a:rPr>
                        <a:t>✔️</a:t>
                      </a:r>
                    </a:p>
                  </a:txBody>
                  <a:tcPr marL="121920" marR="121920" marT="60960" marB="60960">
                    <a:solidFill>
                      <a:schemeClr val="accent2">
                        <a:lumMod val="40000"/>
                        <a:lumOff val="60000"/>
                      </a:schemeClr>
                    </a:solidFill>
                  </a:tcPr>
                </a:tc>
                <a:tc>
                  <a:txBody>
                    <a:bodyPr/>
                    <a:lstStyle/>
                    <a:p>
                      <a:endParaRPr lang="en-US" sz="2400" b="0" i="0" dirty="0">
                        <a:latin typeface="Helvetica Neue" panose="02000503000000020004" pitchFamily="2" charset="0"/>
                      </a:endParaRPr>
                    </a:p>
                  </a:txBody>
                  <a:tcPr marL="121920" marR="121920" marT="60960" marB="60960"/>
                </a:tc>
                <a:tc>
                  <a:txBody>
                    <a:bodyPr/>
                    <a:lstStyle/>
                    <a:p>
                      <a:endParaRPr lang="en-US" sz="2400" b="0" i="0" dirty="0">
                        <a:latin typeface="Helvetica Neue" panose="02000503000000020004" pitchFamily="2" charset="0"/>
                      </a:endParaRPr>
                    </a:p>
                  </a:txBody>
                  <a:tcPr marL="121920" marR="121920" marT="60960" marB="60960"/>
                </a:tc>
                <a:tc>
                  <a:txBody>
                    <a:bodyPr/>
                    <a:lstStyle/>
                    <a:p>
                      <a:endParaRPr lang="en-US" sz="2400" b="0" i="0" dirty="0">
                        <a:latin typeface="Helvetica Neue" panose="02000503000000020004" pitchFamily="2" charset="0"/>
                      </a:endParaRPr>
                    </a:p>
                  </a:txBody>
                  <a:tcPr marL="121920" marR="121920" marT="60960" marB="60960"/>
                </a:tc>
                <a:tc>
                  <a:txBody>
                    <a:bodyPr/>
                    <a:lstStyle/>
                    <a:p>
                      <a:endParaRPr lang="en-US" sz="2400" b="0" i="0" dirty="0">
                        <a:latin typeface="Helvetica Neue" panose="02000503000000020004" pitchFamily="2" charset="0"/>
                      </a:endParaRPr>
                    </a:p>
                  </a:txBody>
                  <a:tcPr marL="121920" marR="121920" marT="60960" marB="60960"/>
                </a:tc>
                <a:tc>
                  <a:txBody>
                    <a:bodyPr/>
                    <a:lstStyle/>
                    <a:p>
                      <a:endParaRPr lang="en-US" sz="2400" b="0" i="0" dirty="0">
                        <a:latin typeface="Helvetica Neue" panose="02000503000000020004" pitchFamily="2" charset="0"/>
                      </a:endParaRPr>
                    </a:p>
                  </a:txBody>
                  <a:tcPr marL="121920" marR="121920" marT="60960" marB="60960"/>
                </a:tc>
                <a:tc>
                  <a:txBody>
                    <a:bodyPr/>
                    <a:lstStyle/>
                    <a:p>
                      <a:r>
                        <a:rPr lang="en-US" sz="2400" b="0" i="0" dirty="0">
                          <a:latin typeface="Helvetica Neue" panose="02000503000000020004" pitchFamily="2" charset="0"/>
                        </a:rPr>
                        <a:t>✔️</a:t>
                      </a:r>
                    </a:p>
                  </a:txBody>
                  <a:tcPr marL="121920" marR="121920" marT="60960" marB="60960"/>
                </a:tc>
                <a:extLst>
                  <a:ext uri="{0D108BD9-81ED-4DB2-BD59-A6C34878D82A}">
                    <a16:rowId xmlns:a16="http://schemas.microsoft.com/office/drawing/2014/main" val="1169714121"/>
                  </a:ext>
                </a:extLst>
              </a:tr>
            </a:tbl>
          </a:graphicData>
        </a:graphic>
      </p:graphicFrame>
      <p:sp>
        <p:nvSpPr>
          <p:cNvPr id="33" name="Title 1">
            <a:extLst>
              <a:ext uri="{FF2B5EF4-FFF2-40B4-BE49-F238E27FC236}">
                <a16:creationId xmlns:a16="http://schemas.microsoft.com/office/drawing/2014/main" id="{0CA5E8B7-B372-0D4C-AF1C-CA353B9FFB49}"/>
              </a:ext>
            </a:extLst>
          </p:cNvPr>
          <p:cNvSpPr>
            <a:spLocks noGrp="1"/>
          </p:cNvSpPr>
          <p:nvPr>
            <p:ph type="title"/>
          </p:nvPr>
        </p:nvSpPr>
        <p:spPr>
          <a:xfrm>
            <a:off x="660400" y="777835"/>
            <a:ext cx="10871200" cy="609600"/>
          </a:xfrm>
        </p:spPr>
        <p:txBody>
          <a:bodyPr/>
          <a:lstStyle/>
          <a:p>
            <a:pPr algn="l"/>
            <a:r>
              <a:rPr lang="en-US" sz="3200" b="1" dirty="0">
                <a:solidFill>
                  <a:schemeClr val="tx1">
                    <a:lumMod val="65000"/>
                    <a:lumOff val="35000"/>
                  </a:schemeClr>
                </a:solidFill>
                <a:latin typeface="Futura Medium" panose="020B0602020204020303" pitchFamily="34" charset="-79"/>
                <a:cs typeface="Futura Medium" panose="020B0602020204020303" pitchFamily="34" charset="-79"/>
              </a:rPr>
              <a:t>Linking the initiatives with the SDGs</a:t>
            </a:r>
          </a:p>
        </p:txBody>
      </p:sp>
    </p:spTree>
    <p:extLst>
      <p:ext uri="{BB962C8B-B14F-4D97-AF65-F5344CB8AC3E}">
        <p14:creationId xmlns:p14="http://schemas.microsoft.com/office/powerpoint/2010/main" val="26542975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3" cstate="screen">
            <a:extLst>
              <a:ext uri="{BEBA8EAE-BF5A-486C-A8C5-ECC9F3942E4B}">
                <a14:imgProps xmlns:a14="http://schemas.microsoft.com/office/drawing/2010/main">
                  <a14:imgLayer r:embed="rId4">
                    <a14:imgEffect>
                      <a14:brightnessContrast bright="-40000" contrast="-20000"/>
                    </a14:imgEffect>
                  </a14:imgLayer>
                </a14:imgProps>
              </a:ex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40A3CD83-1FB3-BB4B-90FC-855CC6E425AF}"/>
              </a:ext>
            </a:extLst>
          </p:cNvPr>
          <p:cNvSpPr>
            <a:spLocks noGrp="1"/>
          </p:cNvSpPr>
          <p:nvPr>
            <p:ph idx="1"/>
          </p:nvPr>
        </p:nvSpPr>
        <p:spPr>
          <a:xfrm>
            <a:off x="1384086" y="1914162"/>
            <a:ext cx="9700226" cy="2933385"/>
          </a:xfrm>
        </p:spPr>
        <p:txBody>
          <a:bodyPr anchor="ctr">
            <a:normAutofit/>
          </a:bodyPr>
          <a:lstStyle/>
          <a:p>
            <a:pPr indent="0">
              <a:lnSpc>
                <a:spcPct val="100000"/>
              </a:lnSpc>
              <a:buNone/>
            </a:pPr>
            <a:r>
              <a:rPr lang="en-US" sz="4400" b="1" dirty="0">
                <a:solidFill>
                  <a:schemeClr val="bg1"/>
                </a:solidFill>
                <a:latin typeface="Futura Medium" panose="020B0602020204020303" pitchFamily="34" charset="-79"/>
                <a:cs typeface="Futura Medium" panose="020B0602020204020303" pitchFamily="34" charset="-79"/>
              </a:rPr>
              <a:t>Let’s have a look at each of the initiatives.</a:t>
            </a:r>
          </a:p>
        </p:txBody>
      </p:sp>
      <p:pic>
        <p:nvPicPr>
          <p:cNvPr id="3" name="Picture 2">
            <a:extLst>
              <a:ext uri="{FF2B5EF4-FFF2-40B4-BE49-F238E27FC236}">
                <a16:creationId xmlns:a16="http://schemas.microsoft.com/office/drawing/2014/main" id="{09A561E5-A621-1C4E-9618-705376A4D6B9}"/>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0" y="5617817"/>
            <a:ext cx="2298700" cy="711200"/>
          </a:xfrm>
          <a:prstGeom prst="rect">
            <a:avLst/>
          </a:prstGeom>
        </p:spPr>
      </p:pic>
      <p:pic>
        <p:nvPicPr>
          <p:cNvPr id="5" name="Picture 4">
            <a:extLst>
              <a:ext uri="{FF2B5EF4-FFF2-40B4-BE49-F238E27FC236}">
                <a16:creationId xmlns:a16="http://schemas.microsoft.com/office/drawing/2014/main" id="{56D9E2B0-29F5-A848-8931-BC32E05C07A8}"/>
              </a:ext>
            </a:extLst>
          </p:cNvPr>
          <p:cNvPicPr>
            <a:picLocks noChangeAspect="1"/>
          </p:cNvPicPr>
          <p:nvPr/>
        </p:nvPicPr>
        <p:blipFill rotWithShape="1">
          <a:blip r:embed="rId6" cstate="screen">
            <a:extLst>
              <a:ext uri="{28A0092B-C50C-407E-A947-70E740481C1C}">
                <a14:useLocalDpi xmlns:a14="http://schemas.microsoft.com/office/drawing/2010/main"/>
              </a:ext>
            </a:extLst>
          </a:blip>
          <a:srcRect/>
          <a:stretch/>
        </p:blipFill>
        <p:spPr>
          <a:xfrm>
            <a:off x="9726316" y="439676"/>
            <a:ext cx="1764146" cy="1754909"/>
          </a:xfrm>
          <a:prstGeom prst="rect">
            <a:avLst/>
          </a:prstGeom>
        </p:spPr>
      </p:pic>
    </p:spTree>
    <p:extLst>
      <p:ext uri="{BB962C8B-B14F-4D97-AF65-F5344CB8AC3E}">
        <p14:creationId xmlns:p14="http://schemas.microsoft.com/office/powerpoint/2010/main" val="34856820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childTnLst>
                                </p:cTn>
                              </p:par>
                              <p:par>
                                <p:cTn id="8" presetID="8" presetClass="emph" presetSubtype="0" accel="50000" decel="50000" fill="hold" nodeType="withEffect">
                                  <p:stCondLst>
                                    <p:cond delay="0"/>
                                  </p:stCondLst>
                                  <p:childTnLst>
                                    <p:animRot by="21600000">
                                      <p:cBhvr>
                                        <p:cTn id="9" dur="3000" fill="hold"/>
                                        <p:tgtEl>
                                          <p:spTgt spid="5"/>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Subtitle 2">
            <a:extLst>
              <a:ext uri="{FF2B5EF4-FFF2-40B4-BE49-F238E27FC236}">
                <a16:creationId xmlns:a16="http://schemas.microsoft.com/office/drawing/2014/main" id="{47386C06-B5A5-F14C-A151-8ADE7F0CFD5A}"/>
              </a:ext>
            </a:extLst>
          </p:cNvPr>
          <p:cNvSpPr txBox="1">
            <a:spLocks/>
          </p:cNvSpPr>
          <p:nvPr/>
        </p:nvSpPr>
        <p:spPr>
          <a:xfrm>
            <a:off x="982662" y="760402"/>
            <a:ext cx="5048678" cy="1077218"/>
          </a:xfrm>
          <a:prstGeom prst="rect">
            <a:avLst/>
          </a:prstGeom>
          <a:noFill/>
        </p:spPr>
        <p:txBody>
          <a:bodyPr wrap="square" rtlCol="0">
            <a:spAutoFit/>
          </a:bodyPr>
          <a:lstStyle>
            <a:defPPr>
              <a:defRPr lang="en-US"/>
            </a:defPPr>
            <a:lvl1pPr>
              <a:defRPr sz="3200" b="1">
                <a:solidFill>
                  <a:srgbClr val="0070C0"/>
                </a:solidFill>
                <a:latin typeface="Futura Medium" panose="020B0602020204020303" pitchFamily="34" charset="-79"/>
                <a:ea typeface="FangSong" panose="02010609060101010101" pitchFamily="49" charset="-122"/>
                <a:cs typeface="Futura Medium" panose="020B0602020204020303" pitchFamily="34" charset="-79"/>
              </a:defRPr>
            </a:lvl1pPr>
            <a:lvl2pPr marL="685800" indent="-228600">
              <a:lnSpc>
                <a:spcPct val="90000"/>
              </a:lnSpc>
              <a:spcBef>
                <a:spcPts val="500"/>
              </a:spcBef>
              <a:buFont typeface="Arial" panose="020B0604020202020204" pitchFamily="34" charset="0"/>
              <a:buChar char="•"/>
              <a:defRPr sz="2400"/>
            </a:lvl2pPr>
            <a:lvl3pPr marL="1143000" indent="-228600">
              <a:lnSpc>
                <a:spcPct val="90000"/>
              </a:lnSpc>
              <a:spcBef>
                <a:spcPts val="500"/>
              </a:spcBef>
              <a:buFont typeface="Arial" panose="020B0604020202020204" pitchFamily="34" charset="0"/>
              <a:buChar char="•"/>
              <a:defRPr sz="2000"/>
            </a:lvl3pPr>
            <a:lvl4pPr marL="1600200" indent="-228600">
              <a:lnSpc>
                <a:spcPct val="90000"/>
              </a:lnSpc>
              <a:spcBef>
                <a:spcPts val="500"/>
              </a:spcBef>
              <a:buFont typeface="Arial" panose="020B0604020202020204" pitchFamily="34" charset="0"/>
              <a:buChar char="•"/>
            </a:lvl4pPr>
            <a:lvl5pPr marL="2057400" indent="-228600">
              <a:lnSpc>
                <a:spcPct val="90000"/>
              </a:lnSpc>
              <a:spcBef>
                <a:spcPts val="500"/>
              </a:spcBef>
              <a:buFont typeface="Arial" panose="020B0604020202020204" pitchFamily="34" charset="0"/>
              <a:buChar cha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r>
              <a:rPr lang="en-US" altLang="ko-KR" dirty="0">
                <a:solidFill>
                  <a:srgbClr val="FF0000"/>
                </a:solidFill>
              </a:rPr>
              <a:t>The Scouts of the </a:t>
            </a:r>
            <a:br>
              <a:rPr lang="en-US" altLang="ko-KR" dirty="0">
                <a:solidFill>
                  <a:srgbClr val="FF0000"/>
                </a:solidFill>
              </a:rPr>
            </a:br>
            <a:r>
              <a:rPr lang="en-US" altLang="ko-KR" dirty="0">
                <a:solidFill>
                  <a:srgbClr val="FF0000"/>
                </a:solidFill>
              </a:rPr>
              <a:t>World Award</a:t>
            </a:r>
          </a:p>
        </p:txBody>
      </p:sp>
      <p:pic>
        <p:nvPicPr>
          <p:cNvPr id="22" name="Content Placeholder 3">
            <a:extLst>
              <a:ext uri="{FF2B5EF4-FFF2-40B4-BE49-F238E27FC236}">
                <a16:creationId xmlns:a16="http://schemas.microsoft.com/office/drawing/2014/main" id="{A1E21A42-5363-E040-A1BC-4376FBB79840}"/>
              </a:ext>
            </a:extLst>
          </p:cNvPr>
          <p:cNvPicPr>
            <a:picLocks noGrp="1" noChangeAspect="1"/>
          </p:cNvPicPr>
          <p:nvPr>
            <p:ph idx="1"/>
          </p:nvPr>
        </p:nvPicPr>
        <p:blipFill rotWithShape="1">
          <a:blip r:embed="rId3" cstate="screen">
            <a:clrChange>
              <a:clrFrom>
                <a:srgbClr val="FFFFFF"/>
              </a:clrFrom>
              <a:clrTo>
                <a:srgbClr val="FFFFFF">
                  <a:alpha val="0"/>
                </a:srgbClr>
              </a:clrTo>
            </a:clrChange>
            <a:extLst>
              <a:ext uri="{28A0092B-C50C-407E-A947-70E740481C1C}">
                <a14:useLocalDpi xmlns:a14="http://schemas.microsoft.com/office/drawing/2010/main"/>
              </a:ext>
            </a:extLst>
          </a:blip>
          <a:srcRect/>
          <a:stretch/>
        </p:blipFill>
        <p:spPr>
          <a:xfrm>
            <a:off x="6743700" y="560662"/>
            <a:ext cx="4736231" cy="5736679"/>
          </a:xfrm>
        </p:spPr>
      </p:pic>
      <p:pic>
        <p:nvPicPr>
          <p:cNvPr id="3" name="Picture 2">
            <a:extLst>
              <a:ext uri="{FF2B5EF4-FFF2-40B4-BE49-F238E27FC236}">
                <a16:creationId xmlns:a16="http://schemas.microsoft.com/office/drawing/2014/main" id="{D3EF5A23-2C79-5C41-B784-01245B8DC479}"/>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982662" y="2580579"/>
            <a:ext cx="3700849" cy="3700849"/>
          </a:xfrm>
          <a:prstGeom prst="rect">
            <a:avLst/>
          </a:prstGeom>
        </p:spPr>
      </p:pic>
    </p:spTree>
    <p:extLst>
      <p:ext uri="{BB962C8B-B14F-4D97-AF65-F5344CB8AC3E}">
        <p14:creationId xmlns:p14="http://schemas.microsoft.com/office/powerpoint/2010/main" val="19875883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Subtitle 2">
            <a:extLst>
              <a:ext uri="{FF2B5EF4-FFF2-40B4-BE49-F238E27FC236}">
                <a16:creationId xmlns:a16="http://schemas.microsoft.com/office/drawing/2014/main" id="{47386C06-B5A5-F14C-A151-8ADE7F0CFD5A}"/>
              </a:ext>
            </a:extLst>
          </p:cNvPr>
          <p:cNvSpPr txBox="1">
            <a:spLocks/>
          </p:cNvSpPr>
          <p:nvPr/>
        </p:nvSpPr>
        <p:spPr>
          <a:xfrm>
            <a:off x="855037" y="710976"/>
            <a:ext cx="5423100" cy="769491"/>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MY" sz="4000" b="1" dirty="0">
                <a:solidFill>
                  <a:schemeClr val="accent4">
                    <a:lumMod val="75000"/>
                  </a:schemeClr>
                </a:solidFill>
                <a:latin typeface="Futura Medium" panose="020B0602020204020303" pitchFamily="34" charset="-79"/>
                <a:cs typeface="Futura Medium" panose="020B0602020204020303" pitchFamily="34" charset="-79"/>
              </a:rPr>
              <a:t>The </a:t>
            </a:r>
            <a:r>
              <a:rPr lang="en-MY" sz="4000" b="1" dirty="0" err="1">
                <a:solidFill>
                  <a:schemeClr val="accent4">
                    <a:lumMod val="75000"/>
                  </a:schemeClr>
                </a:solidFill>
                <a:latin typeface="Futura Medium" panose="020B0602020204020303" pitchFamily="34" charset="-79"/>
                <a:cs typeface="Futura Medium" panose="020B0602020204020303" pitchFamily="34" charset="-79"/>
              </a:rPr>
              <a:t>Patrimonito</a:t>
            </a:r>
            <a:r>
              <a:rPr lang="en-MY" sz="4000" b="1" dirty="0">
                <a:solidFill>
                  <a:schemeClr val="accent4">
                    <a:lumMod val="75000"/>
                  </a:schemeClr>
                </a:solidFill>
                <a:latin typeface="Futura Medium" panose="020B0602020204020303" pitchFamily="34" charset="-79"/>
                <a:cs typeface="Futura Medium" panose="020B0602020204020303" pitchFamily="34" charset="-79"/>
              </a:rPr>
              <a:t> Scout badge               </a:t>
            </a:r>
            <a:r>
              <a:rPr lang="en-MY" sz="2000" dirty="0">
                <a:solidFill>
                  <a:schemeClr val="accent4">
                    <a:lumMod val="75000"/>
                  </a:schemeClr>
                </a:solidFill>
                <a:latin typeface="Futura Medium" panose="020B0602020204020303" pitchFamily="34" charset="-79"/>
                <a:cs typeface="Futura Medium" panose="020B0602020204020303" pitchFamily="34" charset="-79"/>
              </a:rPr>
              <a:t>(World Scouting – UNESCO World Heritage Recognition programme)</a:t>
            </a:r>
            <a:endParaRPr lang="en-US" altLang="ko-KR" sz="4000" baseline="30000" dirty="0">
              <a:solidFill>
                <a:schemeClr val="accent4">
                  <a:lumMod val="75000"/>
                </a:schemeClr>
              </a:solidFill>
              <a:latin typeface="Futura Medium" panose="020B0602020204020303" pitchFamily="34" charset="-79"/>
              <a:cs typeface="Futura Medium" panose="020B0602020204020303" pitchFamily="34" charset="-79"/>
            </a:endParaRPr>
          </a:p>
        </p:txBody>
      </p:sp>
      <p:sp>
        <p:nvSpPr>
          <p:cNvPr id="13" name="Rectangle 12">
            <a:extLst>
              <a:ext uri="{FF2B5EF4-FFF2-40B4-BE49-F238E27FC236}">
                <a16:creationId xmlns:a16="http://schemas.microsoft.com/office/drawing/2014/main" id="{35AAE99F-E33A-E24F-84CE-3AA0DCACF0DA}"/>
              </a:ext>
            </a:extLst>
          </p:cNvPr>
          <p:cNvSpPr/>
          <p:nvPr/>
        </p:nvSpPr>
        <p:spPr>
          <a:xfrm>
            <a:off x="6743700" y="1592263"/>
            <a:ext cx="4953929" cy="4401205"/>
          </a:xfrm>
          <a:prstGeom prst="rect">
            <a:avLst/>
          </a:prstGeom>
        </p:spPr>
        <p:txBody>
          <a:bodyPr wrap="square">
            <a:spAutoFit/>
          </a:bodyPr>
          <a:lstStyle/>
          <a:p>
            <a:pPr marL="457189" indent="-457189">
              <a:buFont typeface="Arial" panose="020B0604020202020204" pitchFamily="34" charset="0"/>
              <a:buChar char="•"/>
            </a:pPr>
            <a:r>
              <a:rPr lang="en-MY" sz="2800" dirty="0">
                <a:solidFill>
                  <a:srgbClr val="2473B9"/>
                </a:solidFill>
                <a:latin typeface="Futura Medium" panose="020B0602020204020303" pitchFamily="34" charset="-79"/>
                <a:cs typeface="Futura Medium" panose="020B0602020204020303" pitchFamily="34" charset="-79"/>
              </a:rPr>
              <a:t>Young people aged between 15 and 26 years old</a:t>
            </a:r>
          </a:p>
          <a:p>
            <a:pPr marL="457189" indent="-457189">
              <a:buFont typeface="Arial" panose="020B0604020202020204" pitchFamily="34" charset="0"/>
              <a:buChar char="•"/>
            </a:pPr>
            <a:r>
              <a:rPr lang="en-MY" sz="2800" dirty="0">
                <a:solidFill>
                  <a:srgbClr val="2473B9"/>
                </a:solidFill>
                <a:latin typeface="Futura Medium" panose="020B0602020204020303" pitchFamily="34" charset="-79"/>
                <a:cs typeface="Futura Medium" panose="020B0602020204020303" pitchFamily="34" charset="-79"/>
              </a:rPr>
              <a:t>Scouts and non-Scouts</a:t>
            </a:r>
          </a:p>
          <a:p>
            <a:pPr marL="457189" indent="-457189">
              <a:buFont typeface="Arial" panose="020B0604020202020204" pitchFamily="34" charset="0"/>
              <a:buChar char="•"/>
            </a:pPr>
            <a:r>
              <a:rPr lang="en-MY" sz="2800" dirty="0">
                <a:solidFill>
                  <a:srgbClr val="2473B9"/>
                </a:solidFill>
                <a:latin typeface="Futura Medium" panose="020B0602020204020303" pitchFamily="34" charset="-79"/>
                <a:cs typeface="Futura Medium" panose="020B0602020204020303" pitchFamily="34" charset="-79"/>
              </a:rPr>
              <a:t>Raise awareness and mobilise young people to participate and help in World Heritage preservation and promotion </a:t>
            </a:r>
            <a:endParaRPr lang="en-MY" sz="4400" dirty="0">
              <a:solidFill>
                <a:srgbClr val="2473B9"/>
              </a:solidFill>
              <a:latin typeface="Futura Medium" panose="020B0602020204020303" pitchFamily="34" charset="-79"/>
              <a:cs typeface="Futura Medium" panose="020B0602020204020303" pitchFamily="34" charset="-79"/>
            </a:endParaRPr>
          </a:p>
        </p:txBody>
      </p:sp>
      <p:pic>
        <p:nvPicPr>
          <p:cNvPr id="3" name="Picture 2" descr="A close up of a window&#13;&#10;&#13;&#10;Description automatically generated">
            <a:extLst>
              <a:ext uri="{FF2B5EF4-FFF2-40B4-BE49-F238E27FC236}">
                <a16:creationId xmlns:a16="http://schemas.microsoft.com/office/drawing/2014/main" id="{E2F29331-5E9A-494E-B1AE-492E0FB45BAF}"/>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982662" y="2568654"/>
            <a:ext cx="3700849" cy="3700849"/>
          </a:xfrm>
          <a:prstGeom prst="rect">
            <a:avLst/>
          </a:prstGeom>
        </p:spPr>
      </p:pic>
    </p:spTree>
    <p:extLst>
      <p:ext uri="{BB962C8B-B14F-4D97-AF65-F5344CB8AC3E}">
        <p14:creationId xmlns:p14="http://schemas.microsoft.com/office/powerpoint/2010/main" val="41726108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C800687F-DB93-AA4A-91D8-7DB5337BC3C0}"/>
              </a:ext>
            </a:extLst>
          </p:cNvPr>
          <p:cNvSpPr/>
          <p:nvPr/>
        </p:nvSpPr>
        <p:spPr>
          <a:xfrm>
            <a:off x="0" y="148088"/>
            <a:ext cx="12192000" cy="6321904"/>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dirty="0">
              <a:latin typeface="Helvetica Neue" panose="02000503000000020004" pitchFamily="2" charset="0"/>
            </a:endParaRPr>
          </a:p>
        </p:txBody>
      </p:sp>
      <p:sp>
        <p:nvSpPr>
          <p:cNvPr id="2" name="Rectangle 1">
            <a:extLst>
              <a:ext uri="{FF2B5EF4-FFF2-40B4-BE49-F238E27FC236}">
                <a16:creationId xmlns:a16="http://schemas.microsoft.com/office/drawing/2014/main" id="{06E4EED7-4237-3442-B6B7-559CA7F96E5A}"/>
              </a:ext>
            </a:extLst>
          </p:cNvPr>
          <p:cNvSpPr/>
          <p:nvPr/>
        </p:nvSpPr>
        <p:spPr>
          <a:xfrm>
            <a:off x="6224956" y="797509"/>
            <a:ext cx="5627075" cy="5262979"/>
          </a:xfrm>
          <a:prstGeom prst="rect">
            <a:avLst/>
          </a:prstGeom>
        </p:spPr>
        <p:txBody>
          <a:bodyPr wrap="square">
            <a:spAutoFit/>
          </a:bodyPr>
          <a:lstStyle/>
          <a:p>
            <a:r>
              <a:rPr lang="en-MY" sz="2800" dirty="0">
                <a:solidFill>
                  <a:srgbClr val="009D4C"/>
                </a:solidFill>
                <a:latin typeface="Futura Medium" panose="020B0602020204020303" pitchFamily="34" charset="-79"/>
                <a:cs typeface="Futura Medium" panose="020B0602020204020303" pitchFamily="34" charset="-79"/>
              </a:rPr>
              <a:t>Connect with nature, to think about how to interact with the environment, and to take action to protect it. </a:t>
            </a:r>
          </a:p>
          <a:p>
            <a:endParaRPr lang="en-MY" sz="2800" dirty="0">
              <a:solidFill>
                <a:schemeClr val="tx1">
                  <a:lumMod val="50000"/>
                  <a:lumOff val="50000"/>
                </a:schemeClr>
              </a:solidFill>
              <a:latin typeface="Futura Medium" panose="020B0602020204020303" pitchFamily="34" charset="-79"/>
              <a:cs typeface="Futura Medium" panose="020B0602020204020303" pitchFamily="34" charset="-79"/>
            </a:endParaRPr>
          </a:p>
          <a:p>
            <a:r>
              <a:rPr lang="en-MY" sz="2800" dirty="0">
                <a:solidFill>
                  <a:srgbClr val="009D4C"/>
                </a:solidFill>
                <a:latin typeface="Futura Medium" panose="020B0602020204020303" pitchFamily="34" charset="-79"/>
                <a:cs typeface="Futura Medium" panose="020B0602020204020303" pitchFamily="34" charset="-79"/>
              </a:rPr>
              <a:t>5 aims </a:t>
            </a:r>
          </a:p>
          <a:p>
            <a:pPr marL="457200" indent="-457200">
              <a:buFont typeface="Arial" panose="020B0604020202020204" pitchFamily="34" charset="0"/>
              <a:buChar char="•"/>
            </a:pPr>
            <a:r>
              <a:rPr lang="en-MY" sz="2800" dirty="0">
                <a:solidFill>
                  <a:schemeClr val="tx1">
                    <a:lumMod val="50000"/>
                    <a:lumOff val="50000"/>
                  </a:schemeClr>
                </a:solidFill>
                <a:latin typeface="Futura Medium" panose="020B0602020204020303" pitchFamily="34" charset="-79"/>
                <a:cs typeface="Futura Medium" panose="020B0602020204020303" pitchFamily="34" charset="-79"/>
              </a:rPr>
              <a:t>People and natural systems</a:t>
            </a:r>
          </a:p>
          <a:p>
            <a:pPr marL="457200" indent="-457200">
              <a:buFont typeface="Arial" panose="020B0604020202020204" pitchFamily="34" charset="0"/>
              <a:buChar char="•"/>
            </a:pPr>
            <a:r>
              <a:rPr lang="en-MY" sz="2800" dirty="0">
                <a:solidFill>
                  <a:schemeClr val="tx1">
                    <a:lumMod val="50000"/>
                    <a:lumOff val="50000"/>
                  </a:schemeClr>
                </a:solidFill>
                <a:latin typeface="Futura Medium" panose="020B0602020204020303" pitchFamily="34" charset="-79"/>
                <a:cs typeface="Futura Medium" panose="020B0602020204020303" pitchFamily="34" charset="-79"/>
              </a:rPr>
              <a:t>Sufficient natural habitat</a:t>
            </a:r>
          </a:p>
          <a:p>
            <a:pPr marL="457200" indent="-457200">
              <a:buFont typeface="Arial" panose="020B0604020202020204" pitchFamily="34" charset="0"/>
              <a:buChar char="•"/>
            </a:pPr>
            <a:r>
              <a:rPr lang="en-MY" sz="2800" dirty="0">
                <a:solidFill>
                  <a:schemeClr val="tx1">
                    <a:lumMod val="50000"/>
                    <a:lumOff val="50000"/>
                  </a:schemeClr>
                </a:solidFill>
                <a:latin typeface="Futura Medium" panose="020B0602020204020303" pitchFamily="34" charset="-79"/>
                <a:cs typeface="Futura Medium" panose="020B0602020204020303" pitchFamily="34" charset="-79"/>
              </a:rPr>
              <a:t>Risk of harmful substances</a:t>
            </a:r>
          </a:p>
          <a:p>
            <a:pPr marL="457200" indent="-457200">
              <a:buFont typeface="Arial" panose="020B0604020202020204" pitchFamily="34" charset="0"/>
              <a:buChar char="•"/>
            </a:pPr>
            <a:r>
              <a:rPr lang="en-MY" sz="2800" dirty="0">
                <a:solidFill>
                  <a:schemeClr val="tx1">
                    <a:lumMod val="50000"/>
                    <a:lumOff val="50000"/>
                  </a:schemeClr>
                </a:solidFill>
                <a:latin typeface="Futura Medium" panose="020B0602020204020303" pitchFamily="34" charset="-79"/>
                <a:cs typeface="Futura Medium" panose="020B0602020204020303" pitchFamily="34" charset="-79"/>
              </a:rPr>
              <a:t>Environmental practices </a:t>
            </a:r>
          </a:p>
          <a:p>
            <a:pPr marL="457200" indent="-457200">
              <a:buFont typeface="Arial" panose="020B0604020202020204" pitchFamily="34" charset="0"/>
              <a:buChar char="•"/>
            </a:pPr>
            <a:r>
              <a:rPr lang="en-MY" sz="2800" dirty="0">
                <a:solidFill>
                  <a:schemeClr val="tx1">
                    <a:lumMod val="50000"/>
                    <a:lumOff val="50000"/>
                  </a:schemeClr>
                </a:solidFill>
                <a:latin typeface="Futura Medium" panose="020B0602020204020303" pitchFamily="34" charset="-79"/>
                <a:cs typeface="Futura Medium" panose="020B0602020204020303" pitchFamily="34" charset="-79"/>
              </a:rPr>
              <a:t>People are prepared for hazards and natural disasters </a:t>
            </a:r>
          </a:p>
        </p:txBody>
      </p:sp>
      <p:sp>
        <p:nvSpPr>
          <p:cNvPr id="5" name="Subtitle 2">
            <a:extLst>
              <a:ext uri="{FF2B5EF4-FFF2-40B4-BE49-F238E27FC236}">
                <a16:creationId xmlns:a16="http://schemas.microsoft.com/office/drawing/2014/main" id="{FEE6AF0C-D942-9D49-ABD7-34703863EDE3}"/>
              </a:ext>
            </a:extLst>
          </p:cNvPr>
          <p:cNvSpPr txBox="1">
            <a:spLocks/>
          </p:cNvSpPr>
          <p:nvPr/>
        </p:nvSpPr>
        <p:spPr>
          <a:xfrm>
            <a:off x="868903" y="905368"/>
            <a:ext cx="5016084" cy="4199467"/>
          </a:xfrm>
          <a:prstGeom prst="rect">
            <a:avLst/>
          </a:prstGeom>
        </p:spPr>
        <p:txBody>
          <a:bodyPr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altLang="ko-KR" sz="4400" b="1" baseline="30000" dirty="0">
                <a:solidFill>
                  <a:schemeClr val="accent6">
                    <a:lumMod val="75000"/>
                  </a:schemeClr>
                </a:solidFill>
                <a:latin typeface="Futura Medium" panose="020B0602020204020303" pitchFamily="34" charset="-79"/>
                <a:cs typeface="Futura Medium" panose="020B0602020204020303" pitchFamily="34" charset="-79"/>
              </a:rPr>
              <a:t>World Scout Environment Programme</a:t>
            </a:r>
          </a:p>
        </p:txBody>
      </p:sp>
      <p:pic>
        <p:nvPicPr>
          <p:cNvPr id="6" name="Picture 5" descr="A picture containing building, window&#13;&#10;&#13;&#10;Description automatically generated">
            <a:extLst>
              <a:ext uri="{FF2B5EF4-FFF2-40B4-BE49-F238E27FC236}">
                <a16:creationId xmlns:a16="http://schemas.microsoft.com/office/drawing/2014/main" id="{2F0A99A3-4CBC-E846-976A-D071A6774A3C}"/>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987039" y="2563659"/>
            <a:ext cx="3718776" cy="3718776"/>
          </a:xfrm>
          <a:prstGeom prst="rect">
            <a:avLst/>
          </a:prstGeom>
        </p:spPr>
      </p:pic>
    </p:spTree>
    <p:extLst>
      <p:ext uri="{BB962C8B-B14F-4D97-AF65-F5344CB8AC3E}">
        <p14:creationId xmlns:p14="http://schemas.microsoft.com/office/powerpoint/2010/main" val="4095059953"/>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FF330380-201E-7A45-A5D5-4AA0F4E694CB}"/>
              </a:ext>
            </a:extLst>
          </p:cNvPr>
          <p:cNvSpPr/>
          <p:nvPr/>
        </p:nvSpPr>
        <p:spPr>
          <a:xfrm>
            <a:off x="6743700" y="2755030"/>
            <a:ext cx="4840114" cy="2554545"/>
          </a:xfrm>
          <a:prstGeom prst="rect">
            <a:avLst/>
          </a:prstGeom>
        </p:spPr>
        <p:txBody>
          <a:bodyPr wrap="square">
            <a:spAutoFit/>
          </a:bodyPr>
          <a:lstStyle/>
          <a:p>
            <a:r>
              <a:rPr lang="en-MY" sz="3200" dirty="0">
                <a:solidFill>
                  <a:srgbClr val="92BC20"/>
                </a:solidFill>
                <a:latin typeface="Futura Medium" panose="020B0602020204020303" pitchFamily="34" charset="-79"/>
                <a:cs typeface="Futura Medium" panose="020B0602020204020303" pitchFamily="34" charset="-79"/>
              </a:rPr>
              <a:t>Create awareness, increase knowledge, and develop the skills of Scouts with regard to solar energy. </a:t>
            </a:r>
          </a:p>
        </p:txBody>
      </p:sp>
      <p:sp>
        <p:nvSpPr>
          <p:cNvPr id="12" name="Subtitle 2">
            <a:extLst>
              <a:ext uri="{FF2B5EF4-FFF2-40B4-BE49-F238E27FC236}">
                <a16:creationId xmlns:a16="http://schemas.microsoft.com/office/drawing/2014/main" id="{56E3C791-1182-D14C-B172-020F57620548}"/>
              </a:ext>
            </a:extLst>
          </p:cNvPr>
          <p:cNvSpPr txBox="1">
            <a:spLocks/>
          </p:cNvSpPr>
          <p:nvPr/>
        </p:nvSpPr>
        <p:spPr>
          <a:xfrm>
            <a:off x="922516" y="655219"/>
            <a:ext cx="5821184" cy="1563872"/>
          </a:xfrm>
          <a:prstGeom prst="rect">
            <a:avLst/>
          </a:prstGeom>
          <a:noFill/>
        </p:spPr>
        <p:txBody>
          <a:bodyPr wrap="square" rtlCol="0">
            <a:spAutoFit/>
          </a:bodyPr>
          <a:lstStyle>
            <a:defPPr>
              <a:defRPr lang="en-US"/>
            </a:defPPr>
            <a:lvl1pPr>
              <a:defRPr sz="3200" b="1">
                <a:solidFill>
                  <a:srgbClr val="0070C0"/>
                </a:solidFill>
                <a:latin typeface="Futura Medium" panose="020B0602020204020303" pitchFamily="34" charset="-79"/>
                <a:ea typeface="FangSong" panose="02010609060101010101" pitchFamily="49" charset="-122"/>
                <a:cs typeface="Futura Medium" panose="020B0602020204020303" pitchFamily="34" charset="-79"/>
              </a:defRPr>
            </a:lvl1pPr>
            <a:lvl2pPr marL="685800" indent="-228600">
              <a:lnSpc>
                <a:spcPct val="90000"/>
              </a:lnSpc>
              <a:spcBef>
                <a:spcPts val="500"/>
              </a:spcBef>
              <a:buFont typeface="Arial" panose="020B0604020202020204" pitchFamily="34" charset="0"/>
              <a:buChar char="•"/>
              <a:defRPr sz="2400"/>
            </a:lvl2pPr>
            <a:lvl3pPr marL="1143000" indent="-228600">
              <a:lnSpc>
                <a:spcPct val="90000"/>
              </a:lnSpc>
              <a:spcBef>
                <a:spcPts val="500"/>
              </a:spcBef>
              <a:buFont typeface="Arial" panose="020B0604020202020204" pitchFamily="34" charset="0"/>
              <a:buChar char="•"/>
              <a:defRPr sz="2000"/>
            </a:lvl3pPr>
            <a:lvl4pPr marL="1600200" indent="-228600">
              <a:lnSpc>
                <a:spcPct val="90000"/>
              </a:lnSpc>
              <a:spcBef>
                <a:spcPts val="500"/>
              </a:spcBef>
              <a:buFont typeface="Arial" panose="020B0604020202020204" pitchFamily="34" charset="0"/>
              <a:buChar char="•"/>
            </a:lvl4pPr>
            <a:lvl5pPr marL="2057400" indent="-228600">
              <a:lnSpc>
                <a:spcPct val="90000"/>
              </a:lnSpc>
              <a:spcBef>
                <a:spcPts val="500"/>
              </a:spcBef>
              <a:buFont typeface="Arial" panose="020B0604020202020204" pitchFamily="34" charset="0"/>
              <a:buChar cha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r>
              <a:rPr lang="en-MY" dirty="0">
                <a:solidFill>
                  <a:srgbClr val="FFC000"/>
                </a:solidFill>
              </a:rPr>
              <a:t>The Scouts </a:t>
            </a:r>
            <a:br>
              <a:rPr lang="en-MY" dirty="0">
                <a:solidFill>
                  <a:srgbClr val="FFC000"/>
                </a:solidFill>
              </a:rPr>
            </a:br>
            <a:r>
              <a:rPr lang="en-MY" dirty="0">
                <a:solidFill>
                  <a:srgbClr val="FFC000"/>
                </a:solidFill>
              </a:rPr>
              <a:t>Go Solar badge</a:t>
            </a:r>
            <a:endParaRPr lang="en-US" altLang="ko-KR" dirty="0">
              <a:solidFill>
                <a:srgbClr val="FFC000"/>
              </a:solidFill>
            </a:endParaRPr>
          </a:p>
        </p:txBody>
      </p:sp>
      <p:pic>
        <p:nvPicPr>
          <p:cNvPr id="3" name="Picture 2" descr="A picture containing building, window&#13;&#10;&#13;&#10;Description automatically generated">
            <a:extLst>
              <a:ext uri="{FF2B5EF4-FFF2-40B4-BE49-F238E27FC236}">
                <a16:creationId xmlns:a16="http://schemas.microsoft.com/office/drawing/2014/main" id="{DAE04939-611C-6E4D-B193-D6E6481FCE34}"/>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987040" y="2569785"/>
            <a:ext cx="3696472" cy="3696472"/>
          </a:xfrm>
          <a:prstGeom prst="rect">
            <a:avLst/>
          </a:prstGeom>
        </p:spPr>
      </p:pic>
    </p:spTree>
    <p:extLst>
      <p:ext uri="{BB962C8B-B14F-4D97-AF65-F5344CB8AC3E}">
        <p14:creationId xmlns:p14="http://schemas.microsoft.com/office/powerpoint/2010/main" val="590720816"/>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890EC6B2-F4C0-F345-B248-4C084852EE24}"/>
              </a:ext>
            </a:extLst>
          </p:cNvPr>
          <p:cNvSpPr/>
          <p:nvPr/>
        </p:nvSpPr>
        <p:spPr>
          <a:xfrm>
            <a:off x="0" y="148088"/>
            <a:ext cx="12192000" cy="6321904"/>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dirty="0">
              <a:latin typeface="Helvetica Neue" panose="02000503000000020004" pitchFamily="2" charset="0"/>
            </a:endParaRPr>
          </a:p>
        </p:txBody>
      </p:sp>
      <p:pic>
        <p:nvPicPr>
          <p:cNvPr id="5" name="Picture 4">
            <a:extLst>
              <a:ext uri="{FF2B5EF4-FFF2-40B4-BE49-F238E27FC236}">
                <a16:creationId xmlns:a16="http://schemas.microsoft.com/office/drawing/2014/main" id="{DBAA95DC-28AC-D34B-937C-C376050C7F98}"/>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952051" y="2560096"/>
            <a:ext cx="3709159" cy="3709159"/>
          </a:xfrm>
          <a:prstGeom prst="rect">
            <a:avLst/>
          </a:prstGeom>
        </p:spPr>
      </p:pic>
      <p:sp>
        <p:nvSpPr>
          <p:cNvPr id="6" name="Subtitle 2">
            <a:extLst>
              <a:ext uri="{FF2B5EF4-FFF2-40B4-BE49-F238E27FC236}">
                <a16:creationId xmlns:a16="http://schemas.microsoft.com/office/drawing/2014/main" id="{8795A82F-FDB6-0C4C-98AD-93910B5732D0}"/>
              </a:ext>
            </a:extLst>
          </p:cNvPr>
          <p:cNvSpPr txBox="1">
            <a:spLocks/>
          </p:cNvSpPr>
          <p:nvPr/>
        </p:nvSpPr>
        <p:spPr>
          <a:xfrm>
            <a:off x="855037" y="588313"/>
            <a:ext cx="5240963" cy="769491"/>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MY" sz="4000" b="1" dirty="0">
                <a:solidFill>
                  <a:srgbClr val="FF2F92"/>
                </a:solidFill>
                <a:latin typeface="Futura Medium" panose="020B0602020204020303" pitchFamily="34" charset="-79"/>
                <a:cs typeface="Futura Medium" panose="020B0602020204020303" pitchFamily="34" charset="-79"/>
              </a:rPr>
              <a:t>The </a:t>
            </a:r>
            <a:r>
              <a:rPr lang="en-MY" sz="4000" b="1" dirty="0" err="1">
                <a:solidFill>
                  <a:srgbClr val="FF2F92"/>
                </a:solidFill>
                <a:latin typeface="Futura Medium" panose="020B0602020204020303" pitchFamily="34" charset="-79"/>
                <a:cs typeface="Futura Medium" panose="020B0602020204020303" pitchFamily="34" charset="-79"/>
              </a:rPr>
              <a:t>HeforShe</a:t>
            </a:r>
            <a:r>
              <a:rPr lang="en-MY" sz="4000" b="1" dirty="0">
                <a:solidFill>
                  <a:srgbClr val="FF2F92"/>
                </a:solidFill>
                <a:latin typeface="Futura Medium" panose="020B0602020204020303" pitchFamily="34" charset="-79"/>
                <a:cs typeface="Futura Medium" panose="020B0602020204020303" pitchFamily="34" charset="-79"/>
              </a:rPr>
              <a:t> campaign</a:t>
            </a:r>
          </a:p>
          <a:p>
            <a:pPr marL="0" indent="0">
              <a:buNone/>
            </a:pPr>
            <a:r>
              <a:rPr lang="en-MY" sz="2000" b="1" dirty="0">
                <a:solidFill>
                  <a:schemeClr val="bg1">
                    <a:lumMod val="50000"/>
                  </a:schemeClr>
                </a:solidFill>
                <a:latin typeface="Futura Medium" panose="020B0602020204020303" pitchFamily="34" charset="-79"/>
                <a:cs typeface="Futura Medium" panose="020B0602020204020303" pitchFamily="34" charset="-79"/>
              </a:rPr>
              <a:t>(UN Women Solidarity Movement for Gender Equality)</a:t>
            </a:r>
            <a:endParaRPr lang="en-US" altLang="ko-KR" sz="4000" b="1" baseline="30000" dirty="0">
              <a:solidFill>
                <a:schemeClr val="bg1">
                  <a:lumMod val="50000"/>
                </a:schemeClr>
              </a:solidFill>
              <a:latin typeface="Futura Medium" panose="020B0602020204020303" pitchFamily="34" charset="-79"/>
              <a:cs typeface="Futura Medium" panose="020B0602020204020303" pitchFamily="34" charset="-79"/>
            </a:endParaRPr>
          </a:p>
        </p:txBody>
      </p:sp>
      <p:sp>
        <p:nvSpPr>
          <p:cNvPr id="3" name="Rectangle 2">
            <a:extLst>
              <a:ext uri="{FF2B5EF4-FFF2-40B4-BE49-F238E27FC236}">
                <a16:creationId xmlns:a16="http://schemas.microsoft.com/office/drawing/2014/main" id="{BF410394-6C8A-254A-A672-A1626D314CAC}"/>
              </a:ext>
            </a:extLst>
          </p:cNvPr>
          <p:cNvSpPr/>
          <p:nvPr/>
        </p:nvSpPr>
        <p:spPr>
          <a:xfrm>
            <a:off x="6743700" y="2331074"/>
            <a:ext cx="4920476" cy="4031873"/>
          </a:xfrm>
          <a:prstGeom prst="rect">
            <a:avLst/>
          </a:prstGeom>
        </p:spPr>
        <p:txBody>
          <a:bodyPr wrap="square">
            <a:spAutoFit/>
          </a:bodyPr>
          <a:lstStyle/>
          <a:p>
            <a:pPr marL="457189" indent="-457189">
              <a:buFont typeface="Arial" panose="020B0604020202020204" pitchFamily="34" charset="0"/>
              <a:buChar char="•"/>
            </a:pPr>
            <a:r>
              <a:rPr lang="en-MY" sz="3200" dirty="0">
                <a:solidFill>
                  <a:srgbClr val="D8195B"/>
                </a:solidFill>
                <a:latin typeface="Futura Medium" panose="020B0602020204020303" pitchFamily="34" charset="-79"/>
                <a:cs typeface="Futura Medium" panose="020B0602020204020303" pitchFamily="34" charset="-79"/>
              </a:rPr>
              <a:t>Action kit developed in collaboration with the UN’s HeForShe Movement </a:t>
            </a:r>
          </a:p>
          <a:p>
            <a:pPr marL="457189" indent="-457189">
              <a:buFont typeface="Arial" panose="020B0604020202020204" pitchFamily="34" charset="0"/>
              <a:buChar char="•"/>
            </a:pPr>
            <a:r>
              <a:rPr lang="en-MY" sz="3200" dirty="0">
                <a:solidFill>
                  <a:srgbClr val="D8195B"/>
                </a:solidFill>
                <a:latin typeface="Futura Medium" panose="020B0602020204020303" pitchFamily="34" charset="-79"/>
                <a:cs typeface="Futura Medium" panose="020B0602020204020303" pitchFamily="34" charset="-79"/>
              </a:rPr>
              <a:t>Gender equality</a:t>
            </a:r>
          </a:p>
          <a:p>
            <a:pPr marL="457189" indent="-457189">
              <a:buFont typeface="Arial" panose="020B0604020202020204" pitchFamily="34" charset="0"/>
              <a:buChar char="•"/>
            </a:pPr>
            <a:r>
              <a:rPr lang="en-MY" sz="3200" dirty="0">
                <a:solidFill>
                  <a:srgbClr val="D8195B"/>
                </a:solidFill>
                <a:latin typeface="Futura Medium" panose="020B0602020204020303" pitchFamily="34" charset="-79"/>
                <a:cs typeface="Futura Medium" panose="020B0602020204020303" pitchFamily="34" charset="-79"/>
              </a:rPr>
              <a:t>Quality of education</a:t>
            </a:r>
          </a:p>
          <a:p>
            <a:pPr marL="457189" indent="-457189">
              <a:buFont typeface="Arial" panose="020B0604020202020204" pitchFamily="34" charset="0"/>
              <a:buChar char="•"/>
            </a:pPr>
            <a:r>
              <a:rPr lang="en-MY" sz="3200" dirty="0">
                <a:solidFill>
                  <a:srgbClr val="D8195B"/>
                </a:solidFill>
                <a:latin typeface="Futura Medium" panose="020B0602020204020303" pitchFamily="34" charset="-79"/>
                <a:cs typeface="Futura Medium" panose="020B0602020204020303" pitchFamily="34" charset="-79"/>
              </a:rPr>
              <a:t>Social inclusion</a:t>
            </a:r>
          </a:p>
          <a:p>
            <a:pPr marL="457189" indent="-457189">
              <a:buFont typeface="Arial" panose="020B0604020202020204" pitchFamily="34" charset="0"/>
              <a:buChar char="•"/>
            </a:pPr>
            <a:r>
              <a:rPr lang="en-MY" sz="3200" dirty="0">
                <a:solidFill>
                  <a:srgbClr val="D8195B"/>
                </a:solidFill>
                <a:latin typeface="Futura Medium" panose="020B0602020204020303" pitchFamily="34" charset="-79"/>
                <a:cs typeface="Futura Medium" panose="020B0602020204020303" pitchFamily="34" charset="-79"/>
              </a:rPr>
              <a:t>Advocacy</a:t>
            </a:r>
          </a:p>
        </p:txBody>
      </p:sp>
    </p:spTree>
    <p:extLst>
      <p:ext uri="{BB962C8B-B14F-4D97-AF65-F5344CB8AC3E}">
        <p14:creationId xmlns:p14="http://schemas.microsoft.com/office/powerpoint/2010/main" val="289534716"/>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F9C7714C-DCE3-804A-93FF-313D64898984}"/>
              </a:ext>
            </a:extLst>
          </p:cNvPr>
          <p:cNvSpPr/>
          <p:nvPr/>
        </p:nvSpPr>
        <p:spPr>
          <a:xfrm>
            <a:off x="0" y="148088"/>
            <a:ext cx="12192000" cy="6321904"/>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dirty="0">
              <a:latin typeface="Helvetica Neue" panose="02000503000000020004" pitchFamily="2" charset="0"/>
            </a:endParaRPr>
          </a:p>
        </p:txBody>
      </p:sp>
      <p:sp>
        <p:nvSpPr>
          <p:cNvPr id="5" name="Subtitle 2">
            <a:extLst>
              <a:ext uri="{FF2B5EF4-FFF2-40B4-BE49-F238E27FC236}">
                <a16:creationId xmlns:a16="http://schemas.microsoft.com/office/drawing/2014/main" id="{9AB7D699-05C2-2D4D-B762-3441232E1491}"/>
              </a:ext>
            </a:extLst>
          </p:cNvPr>
          <p:cNvSpPr txBox="1">
            <a:spLocks/>
          </p:cNvSpPr>
          <p:nvPr/>
        </p:nvSpPr>
        <p:spPr>
          <a:xfrm>
            <a:off x="855037" y="588313"/>
            <a:ext cx="5240963" cy="769491"/>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MY" sz="4000" b="1" dirty="0">
                <a:solidFill>
                  <a:schemeClr val="accent1"/>
                </a:solidFill>
                <a:latin typeface="Futura Medium" panose="020B0602020204020303" pitchFamily="34" charset="-79"/>
                <a:cs typeface="Futura Medium" panose="020B0602020204020303" pitchFamily="34" charset="-79"/>
              </a:rPr>
              <a:t>The Dialogue for Peace Programme</a:t>
            </a:r>
          </a:p>
          <a:p>
            <a:pPr marL="0" indent="0">
              <a:buNone/>
            </a:pPr>
            <a:r>
              <a:rPr lang="en-MY" sz="2000" dirty="0">
                <a:solidFill>
                  <a:schemeClr val="accent1"/>
                </a:solidFill>
                <a:latin typeface="Futura Medium" panose="020B0602020204020303" pitchFamily="34" charset="-79"/>
                <a:cs typeface="Futura Medium" panose="020B0602020204020303" pitchFamily="34" charset="-79"/>
              </a:rPr>
              <a:t>(In partnership with KAICIID)</a:t>
            </a:r>
            <a:endParaRPr lang="en-US" altLang="ko-KR" sz="2000" baseline="30000" dirty="0">
              <a:solidFill>
                <a:schemeClr val="accent1"/>
              </a:solidFill>
              <a:latin typeface="Futura Medium" panose="020B0602020204020303" pitchFamily="34" charset="-79"/>
              <a:cs typeface="Futura Medium" panose="020B0602020204020303" pitchFamily="34" charset="-79"/>
            </a:endParaRPr>
          </a:p>
          <a:p>
            <a:pPr marL="0" indent="0">
              <a:buNone/>
            </a:pPr>
            <a:endParaRPr lang="en-MY" sz="4000" b="1" dirty="0">
              <a:solidFill>
                <a:schemeClr val="accent1"/>
              </a:solidFill>
              <a:latin typeface="Futura Medium" panose="020B0602020204020303" pitchFamily="34" charset="-79"/>
              <a:cs typeface="Futura Medium" panose="020B0602020204020303" pitchFamily="34" charset="-79"/>
            </a:endParaRPr>
          </a:p>
        </p:txBody>
      </p:sp>
      <p:pic>
        <p:nvPicPr>
          <p:cNvPr id="3" name="Picture 2">
            <a:extLst>
              <a:ext uri="{FF2B5EF4-FFF2-40B4-BE49-F238E27FC236}">
                <a16:creationId xmlns:a16="http://schemas.microsoft.com/office/drawing/2014/main" id="{3A20D8A4-0DF2-5F4B-97AF-9866F2361028}"/>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982663" y="2550364"/>
            <a:ext cx="3723152" cy="3723152"/>
          </a:xfrm>
          <a:prstGeom prst="rect">
            <a:avLst/>
          </a:prstGeom>
        </p:spPr>
      </p:pic>
      <p:sp>
        <p:nvSpPr>
          <p:cNvPr id="6" name="Rectangle 5">
            <a:extLst>
              <a:ext uri="{FF2B5EF4-FFF2-40B4-BE49-F238E27FC236}">
                <a16:creationId xmlns:a16="http://schemas.microsoft.com/office/drawing/2014/main" id="{676053FB-5785-1142-A53A-D5F2E783611D}"/>
              </a:ext>
            </a:extLst>
          </p:cNvPr>
          <p:cNvSpPr/>
          <p:nvPr/>
        </p:nvSpPr>
        <p:spPr>
          <a:xfrm>
            <a:off x="6743700" y="2729176"/>
            <a:ext cx="4697451" cy="3046988"/>
          </a:xfrm>
          <a:prstGeom prst="rect">
            <a:avLst/>
          </a:prstGeom>
        </p:spPr>
        <p:txBody>
          <a:bodyPr wrap="square">
            <a:spAutoFit/>
          </a:bodyPr>
          <a:lstStyle/>
          <a:p>
            <a:r>
              <a:rPr lang="en-MY" sz="3200" dirty="0">
                <a:solidFill>
                  <a:srgbClr val="185781"/>
                </a:solidFill>
                <a:latin typeface="Futura Medium" panose="020B0602020204020303" pitchFamily="34" charset="-79"/>
                <a:cs typeface="Futura Medium" panose="020B0602020204020303" pitchFamily="34" charset="-79"/>
              </a:rPr>
              <a:t>To gain mutual respect and mutual understanding, and to learn about each other’s identities while appreciating differences</a:t>
            </a:r>
          </a:p>
        </p:txBody>
      </p:sp>
    </p:spTree>
    <p:extLst>
      <p:ext uri="{BB962C8B-B14F-4D97-AF65-F5344CB8AC3E}">
        <p14:creationId xmlns:p14="http://schemas.microsoft.com/office/powerpoint/2010/main" val="74575402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3D5F5440-AAF6-8C46-B9BE-7072370971F8}"/>
              </a:ext>
            </a:extLst>
          </p:cNvPr>
          <p:cNvSpPr/>
          <p:nvPr/>
        </p:nvSpPr>
        <p:spPr>
          <a:xfrm>
            <a:off x="0" y="148088"/>
            <a:ext cx="12192000" cy="6321904"/>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dirty="0">
              <a:latin typeface="Helvetica Neue" panose="02000503000000020004" pitchFamily="2" charset="0"/>
            </a:endParaRPr>
          </a:p>
        </p:txBody>
      </p:sp>
      <p:sp>
        <p:nvSpPr>
          <p:cNvPr id="2" name="Rectangle 1">
            <a:extLst>
              <a:ext uri="{FF2B5EF4-FFF2-40B4-BE49-F238E27FC236}">
                <a16:creationId xmlns:a16="http://schemas.microsoft.com/office/drawing/2014/main" id="{06E4EED7-4237-3442-B6B7-559CA7F96E5A}"/>
              </a:ext>
            </a:extLst>
          </p:cNvPr>
          <p:cNvSpPr/>
          <p:nvPr/>
        </p:nvSpPr>
        <p:spPr>
          <a:xfrm>
            <a:off x="6265985" y="1357804"/>
            <a:ext cx="5627075" cy="5386090"/>
          </a:xfrm>
          <a:prstGeom prst="rect">
            <a:avLst/>
          </a:prstGeom>
        </p:spPr>
        <p:txBody>
          <a:bodyPr wrap="square">
            <a:spAutoFit/>
          </a:bodyPr>
          <a:lstStyle/>
          <a:p>
            <a:r>
              <a:rPr lang="en-MY" sz="2400" dirty="0">
                <a:solidFill>
                  <a:schemeClr val="accent1">
                    <a:lumMod val="75000"/>
                  </a:schemeClr>
                </a:solidFill>
                <a:latin typeface="Futura Medium" panose="020B0602020204020303" pitchFamily="34" charset="-79"/>
                <a:cs typeface="Futura Medium" panose="020B0602020204020303" pitchFamily="34" charset="-79"/>
              </a:rPr>
              <a:t>To contribute to the construction of a Culture of Peace in collaboration with community members and an international network of Scouts</a:t>
            </a:r>
          </a:p>
          <a:p>
            <a:endParaRPr lang="en-MY" sz="3600" dirty="0">
              <a:solidFill>
                <a:schemeClr val="accent1">
                  <a:lumMod val="75000"/>
                </a:schemeClr>
              </a:solidFill>
              <a:latin typeface="Futura Medium" panose="020B0602020204020303" pitchFamily="34" charset="-79"/>
              <a:cs typeface="Futura Medium" panose="020B0602020204020303" pitchFamily="34" charset="-79"/>
            </a:endParaRPr>
          </a:p>
          <a:p>
            <a:r>
              <a:rPr lang="en-MY" sz="2800" dirty="0">
                <a:solidFill>
                  <a:schemeClr val="accent1">
                    <a:lumMod val="75000"/>
                  </a:schemeClr>
                </a:solidFill>
                <a:latin typeface="Futura Medium" panose="020B0602020204020303" pitchFamily="34" charset="-79"/>
                <a:cs typeface="Futura Medium" panose="020B0602020204020303" pitchFamily="34" charset="-79"/>
              </a:rPr>
              <a:t>3 ways to create peace</a:t>
            </a:r>
          </a:p>
          <a:p>
            <a:r>
              <a:rPr lang="en-MY" sz="2400" dirty="0">
                <a:solidFill>
                  <a:schemeClr val="tx1">
                    <a:lumMod val="50000"/>
                    <a:lumOff val="50000"/>
                  </a:schemeClr>
                </a:solidFill>
                <a:latin typeface="Futura Medium" panose="020B0602020204020303" pitchFamily="34" charset="-79"/>
                <a:cs typeface="Futura Medium" panose="020B0602020204020303" pitchFamily="34" charset="-79"/>
              </a:rPr>
              <a:t>Personal, Community based, Collective result</a:t>
            </a:r>
          </a:p>
          <a:p>
            <a:endParaRPr lang="en-MY" sz="2400" dirty="0">
              <a:solidFill>
                <a:schemeClr val="tx1">
                  <a:lumMod val="50000"/>
                  <a:lumOff val="50000"/>
                </a:schemeClr>
              </a:solidFill>
              <a:latin typeface="Futura Medium" panose="020B0602020204020303" pitchFamily="34" charset="-79"/>
              <a:cs typeface="Futura Medium" panose="020B0602020204020303" pitchFamily="34" charset="-79"/>
            </a:endParaRPr>
          </a:p>
          <a:p>
            <a:r>
              <a:rPr lang="en-MY" sz="2800" dirty="0">
                <a:solidFill>
                  <a:schemeClr val="accent1">
                    <a:lumMod val="75000"/>
                  </a:schemeClr>
                </a:solidFill>
                <a:latin typeface="Futura Medium" panose="020B0602020204020303" pitchFamily="34" charset="-79"/>
                <a:cs typeface="Futura Medium" panose="020B0602020204020303" pitchFamily="34" charset="-79"/>
              </a:rPr>
              <a:t>4 steps</a:t>
            </a:r>
          </a:p>
          <a:p>
            <a:r>
              <a:rPr lang="en-MY" sz="2400" dirty="0">
                <a:solidFill>
                  <a:schemeClr val="tx1">
                    <a:lumMod val="50000"/>
                    <a:lumOff val="50000"/>
                  </a:schemeClr>
                </a:solidFill>
                <a:latin typeface="Futura Medium" panose="020B0602020204020303" pitchFamily="34" charset="-79"/>
                <a:cs typeface="Futura Medium" panose="020B0602020204020303" pitchFamily="34" charset="-79"/>
              </a:rPr>
              <a:t>Inspire, Learn &amp; Decide, Do, and Share</a:t>
            </a:r>
          </a:p>
          <a:p>
            <a:endParaRPr lang="en-MY" sz="3600" dirty="0">
              <a:solidFill>
                <a:schemeClr val="tx1">
                  <a:lumMod val="50000"/>
                  <a:lumOff val="50000"/>
                </a:schemeClr>
              </a:solidFill>
              <a:latin typeface="Futura Medium" panose="020B0602020204020303" pitchFamily="34" charset="-79"/>
              <a:cs typeface="Futura Medium" panose="020B0602020204020303" pitchFamily="34" charset="-79"/>
            </a:endParaRPr>
          </a:p>
        </p:txBody>
      </p:sp>
      <p:pic>
        <p:nvPicPr>
          <p:cNvPr id="4" name="Picture 3">
            <a:extLst>
              <a:ext uri="{FF2B5EF4-FFF2-40B4-BE49-F238E27FC236}">
                <a16:creationId xmlns:a16="http://schemas.microsoft.com/office/drawing/2014/main" id="{BDEC31CA-0F43-3F45-9863-78A49EB98B03}"/>
              </a:ext>
            </a:extLst>
          </p:cNvPr>
          <p:cNvPicPr/>
          <p:nvPr/>
        </p:nvPicPr>
        <p:blipFill>
          <a:blip r:embed="rId3" cstate="screen">
            <a:extLst>
              <a:ext uri="{28A0092B-C50C-407E-A947-70E740481C1C}">
                <a14:useLocalDpi xmlns:a14="http://schemas.microsoft.com/office/drawing/2010/main"/>
              </a:ext>
            </a:extLst>
          </a:blip>
          <a:stretch>
            <a:fillRect/>
          </a:stretch>
        </p:blipFill>
        <p:spPr bwMode="auto">
          <a:xfrm>
            <a:off x="987724" y="2560333"/>
            <a:ext cx="3706939" cy="3706939"/>
          </a:xfrm>
          <a:prstGeom prst="rect">
            <a:avLst/>
          </a:prstGeom>
          <a:noFill/>
          <a:ln>
            <a:noFill/>
          </a:ln>
        </p:spPr>
      </p:pic>
      <p:sp>
        <p:nvSpPr>
          <p:cNvPr id="5" name="Subtitle 2">
            <a:extLst>
              <a:ext uri="{FF2B5EF4-FFF2-40B4-BE49-F238E27FC236}">
                <a16:creationId xmlns:a16="http://schemas.microsoft.com/office/drawing/2014/main" id="{9AB7D699-05C2-2D4D-B762-3441232E1491}"/>
              </a:ext>
            </a:extLst>
          </p:cNvPr>
          <p:cNvSpPr txBox="1">
            <a:spLocks/>
          </p:cNvSpPr>
          <p:nvPr/>
        </p:nvSpPr>
        <p:spPr>
          <a:xfrm>
            <a:off x="855037" y="588313"/>
            <a:ext cx="5112008" cy="1569660"/>
          </a:xfrm>
          <a:prstGeom prst="rect">
            <a:avLst/>
          </a:prstGeom>
          <a:noFill/>
        </p:spPr>
        <p:txBody>
          <a:bodyPr wrap="square" rtlCol="0">
            <a:spAutoFit/>
          </a:bodyPr>
          <a:lstStyle>
            <a:defPPr>
              <a:defRPr lang="en-US"/>
            </a:defPPr>
            <a:lvl1pPr>
              <a:defRPr sz="5333" b="1">
                <a:solidFill>
                  <a:schemeClr val="bg1"/>
                </a:solidFill>
                <a:latin typeface="Helvetica Neue" panose="02000503000000020004" pitchFamily="2" charset="0"/>
                <a:ea typeface="FangSong" panose="02010609060101010101" pitchFamily="49" charset="-122"/>
                <a:cs typeface="Helvetica Neue" panose="02000503000000020004" pitchFamily="2"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MY" sz="3200" dirty="0">
                <a:solidFill>
                  <a:srgbClr val="0070C0"/>
                </a:solidFill>
                <a:latin typeface="Futura Medium" panose="020B0602020204020303" pitchFamily="34" charset="-79"/>
                <a:cs typeface="Futura Medium" panose="020B0602020204020303" pitchFamily="34" charset="-79"/>
              </a:rPr>
              <a:t>The Messengers of Peace Programme and Network</a:t>
            </a:r>
          </a:p>
        </p:txBody>
      </p:sp>
    </p:spTree>
    <p:extLst>
      <p:ext uri="{BB962C8B-B14F-4D97-AF65-F5344CB8AC3E}">
        <p14:creationId xmlns:p14="http://schemas.microsoft.com/office/powerpoint/2010/main" val="2416586202"/>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3" cstate="screen">
            <a:extLst>
              <a:ext uri="{BEBA8EAE-BF5A-486C-A8C5-ECC9F3942E4B}">
                <a14:imgProps xmlns:a14="http://schemas.microsoft.com/office/drawing/2010/main">
                  <a14:imgLayer r:embed="rId4">
                    <a14:imgEffect>
                      <a14:brightnessContrast bright="-40000" contrast="-20000"/>
                    </a14:imgEffect>
                  </a14:imgLayer>
                </a14:imgProps>
              </a:ex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79A92BEE-119B-F840-82C7-789F691F9B05}"/>
              </a:ext>
            </a:extLst>
          </p:cNvPr>
          <p:cNvSpPr/>
          <p:nvPr/>
        </p:nvSpPr>
        <p:spPr>
          <a:xfrm>
            <a:off x="5542156" y="0"/>
            <a:ext cx="6649844" cy="6858000"/>
          </a:xfrm>
          <a:prstGeom prst="rect">
            <a:avLst/>
          </a:prstGeom>
          <a:solidFill>
            <a:schemeClr val="dk1">
              <a:alpha val="30000"/>
            </a:schemeClr>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buClr>
                <a:schemeClr val="bg1"/>
              </a:buClr>
            </a:pPr>
            <a:endParaRPr lang="en-GB" dirty="0"/>
          </a:p>
        </p:txBody>
      </p:sp>
      <p:sp>
        <p:nvSpPr>
          <p:cNvPr id="23" name="Content Placeholder 3">
            <a:extLst>
              <a:ext uri="{FF2B5EF4-FFF2-40B4-BE49-F238E27FC236}">
                <a16:creationId xmlns:a16="http://schemas.microsoft.com/office/drawing/2014/main" id="{C70094B5-40C6-AB4F-A3F0-1AC752EA243A}"/>
              </a:ext>
            </a:extLst>
          </p:cNvPr>
          <p:cNvSpPr>
            <a:spLocks noGrp="1"/>
          </p:cNvSpPr>
          <p:nvPr>
            <p:ph idx="1"/>
          </p:nvPr>
        </p:nvSpPr>
        <p:spPr>
          <a:xfrm>
            <a:off x="806522" y="1072120"/>
            <a:ext cx="4289586" cy="4169384"/>
          </a:xfrm>
        </p:spPr>
        <p:txBody>
          <a:bodyPr anchor="ctr">
            <a:normAutofit/>
          </a:bodyPr>
          <a:lstStyle/>
          <a:p>
            <a:pPr indent="0">
              <a:lnSpc>
                <a:spcPct val="100000"/>
              </a:lnSpc>
              <a:buNone/>
            </a:pPr>
            <a:r>
              <a:rPr lang="en-US" sz="3600" b="1" dirty="0">
                <a:solidFill>
                  <a:schemeClr val="bg1"/>
                </a:solidFill>
                <a:latin typeface="Futura Medium" panose="020B0602020204020303" pitchFamily="34" charset="-79"/>
                <a:cs typeface="Futura Medium" panose="020B0602020204020303" pitchFamily="34" charset="-79"/>
              </a:rPr>
              <a:t>When young people take part in any of the programmes:</a:t>
            </a:r>
          </a:p>
        </p:txBody>
      </p:sp>
      <p:sp>
        <p:nvSpPr>
          <p:cNvPr id="6" name="Content Placeholder 3">
            <a:extLst>
              <a:ext uri="{FF2B5EF4-FFF2-40B4-BE49-F238E27FC236}">
                <a16:creationId xmlns:a16="http://schemas.microsoft.com/office/drawing/2014/main" id="{9DB5BB17-DF8D-8C4F-835E-3DF96642EBFB}"/>
              </a:ext>
            </a:extLst>
          </p:cNvPr>
          <p:cNvSpPr txBox="1">
            <a:spLocks/>
          </p:cNvSpPr>
          <p:nvPr/>
        </p:nvSpPr>
        <p:spPr>
          <a:xfrm>
            <a:off x="6096000" y="1852193"/>
            <a:ext cx="4658139" cy="2609237"/>
          </a:xfrm>
          <a:prstGeom prst="rect">
            <a:avLst/>
          </a:prstGeom>
        </p:spPr>
        <p:txBody>
          <a:bodyPr anchor="t"/>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pPr>
            <a:r>
              <a:rPr lang="en-US" sz="3200" dirty="0">
                <a:solidFill>
                  <a:schemeClr val="bg1"/>
                </a:solidFill>
                <a:latin typeface="Futura Medium" panose="020B0602020204020303" pitchFamily="34" charset="-79"/>
                <a:cs typeface="Futura Medium" panose="020B0602020204020303" pitchFamily="34" charset="-79"/>
              </a:rPr>
              <a:t>They </a:t>
            </a:r>
            <a:r>
              <a:rPr lang="en-US" sz="3200" dirty="0">
                <a:solidFill>
                  <a:srgbClr val="00B0F0"/>
                </a:solidFill>
                <a:latin typeface="Futura Medium" panose="020B0602020204020303" pitchFamily="34" charset="-79"/>
                <a:cs typeface="Futura Medium" panose="020B0602020204020303" pitchFamily="34" charset="-79"/>
              </a:rPr>
              <a:t>contribute to specific SDGs</a:t>
            </a:r>
            <a:r>
              <a:rPr lang="en-US" sz="3200" dirty="0">
                <a:solidFill>
                  <a:schemeClr val="bg1"/>
                </a:solidFill>
                <a:latin typeface="Futura Medium" panose="020B0602020204020303" pitchFamily="34" charset="-79"/>
                <a:cs typeface="Futura Medium" panose="020B0602020204020303" pitchFamily="34" charset="-79"/>
              </a:rPr>
              <a:t>.</a:t>
            </a:r>
          </a:p>
          <a:p>
            <a:pPr marL="0" indent="0">
              <a:lnSpc>
                <a:spcPct val="100000"/>
              </a:lnSpc>
              <a:buNone/>
            </a:pPr>
            <a:endParaRPr lang="en-US" sz="3200" dirty="0">
              <a:solidFill>
                <a:schemeClr val="bg1"/>
              </a:solidFill>
              <a:latin typeface="Futura Medium" panose="020B0602020204020303" pitchFamily="34" charset="-79"/>
              <a:cs typeface="Futura Medium" panose="020B0602020204020303" pitchFamily="34" charset="-79"/>
            </a:endParaRPr>
          </a:p>
          <a:p>
            <a:pPr>
              <a:lnSpc>
                <a:spcPct val="100000"/>
              </a:lnSpc>
            </a:pPr>
            <a:r>
              <a:rPr lang="en-US" sz="3200" dirty="0">
                <a:solidFill>
                  <a:schemeClr val="bg1"/>
                </a:solidFill>
                <a:latin typeface="Futura Medium" panose="020B0602020204020303" pitchFamily="34" charset="-79"/>
                <a:cs typeface="Futura Medium" panose="020B0602020204020303" pitchFamily="34" charset="-79"/>
              </a:rPr>
              <a:t>They </a:t>
            </a:r>
            <a:r>
              <a:rPr lang="en-US" sz="3200" dirty="0">
                <a:solidFill>
                  <a:srgbClr val="00B0F0"/>
                </a:solidFill>
                <a:latin typeface="Futura Medium" panose="020B0602020204020303" pitchFamily="34" charset="-79"/>
                <a:cs typeface="Futura Medium" panose="020B0602020204020303" pitchFamily="34" charset="-79"/>
              </a:rPr>
              <a:t>develop COMPETENCIES</a:t>
            </a:r>
            <a:r>
              <a:rPr lang="en-US" sz="3200" dirty="0">
                <a:solidFill>
                  <a:schemeClr val="bg1"/>
                </a:solidFill>
                <a:latin typeface="Futura Medium" panose="020B0602020204020303" pitchFamily="34" charset="-79"/>
                <a:cs typeface="Futura Medium" panose="020B0602020204020303" pitchFamily="34" charset="-79"/>
              </a:rPr>
              <a:t> for sustainable development.</a:t>
            </a:r>
          </a:p>
        </p:txBody>
      </p:sp>
      <p:pic>
        <p:nvPicPr>
          <p:cNvPr id="5" name="Picture 4">
            <a:extLst>
              <a:ext uri="{FF2B5EF4-FFF2-40B4-BE49-F238E27FC236}">
                <a16:creationId xmlns:a16="http://schemas.microsoft.com/office/drawing/2014/main" id="{04C47212-0CB9-4B47-888E-0FA2754EB9E2}"/>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0" y="5617817"/>
            <a:ext cx="2298700" cy="711200"/>
          </a:xfrm>
          <a:prstGeom prst="rect">
            <a:avLst/>
          </a:prstGeom>
        </p:spPr>
      </p:pic>
    </p:spTree>
    <p:extLst>
      <p:ext uri="{BB962C8B-B14F-4D97-AF65-F5344CB8AC3E}">
        <p14:creationId xmlns:p14="http://schemas.microsoft.com/office/powerpoint/2010/main" val="4416199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cstate="screen">
            <a:extLst>
              <a:ext uri="{BEBA8EAE-BF5A-486C-A8C5-ECC9F3942E4B}">
                <a14:imgProps xmlns:a14="http://schemas.microsoft.com/office/drawing/2010/main">
                  <a14:imgLayer r:embed="rId4">
                    <a14:imgEffect>
                      <a14:sharpenSoften amount="-25000"/>
                    </a14:imgEffect>
                    <a14:imgEffect>
                      <a14:brightnessContrast bright="-40000" contrast="-20000"/>
                    </a14:imgEffect>
                  </a14:imgLayer>
                </a14:imgProps>
              </a:ex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6898E425-3364-3146-B7D1-51DCDC6A71B3}"/>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0" y="5617817"/>
            <a:ext cx="2298700" cy="711200"/>
          </a:xfrm>
          <a:prstGeom prst="rect">
            <a:avLst/>
          </a:prstGeom>
        </p:spPr>
      </p:pic>
      <p:sp>
        <p:nvSpPr>
          <p:cNvPr id="8" name="Content Placeholder 3">
            <a:extLst>
              <a:ext uri="{FF2B5EF4-FFF2-40B4-BE49-F238E27FC236}">
                <a16:creationId xmlns:a16="http://schemas.microsoft.com/office/drawing/2014/main" id="{A8BBFCB6-9C1C-914C-AEFA-E2887EC41ACE}"/>
              </a:ext>
            </a:extLst>
          </p:cNvPr>
          <p:cNvSpPr txBox="1">
            <a:spLocks/>
          </p:cNvSpPr>
          <p:nvPr/>
        </p:nvSpPr>
        <p:spPr>
          <a:xfrm>
            <a:off x="728158" y="606324"/>
            <a:ext cx="5457567" cy="2376791"/>
          </a:xfrm>
          <a:prstGeom prst="rect">
            <a:avLst/>
          </a:prstGeom>
        </p:spPr>
        <p:txBody>
          <a:bodyPr anchor="ct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b="0" i="0" kern="1200">
                <a:solidFill>
                  <a:schemeClr val="tx1"/>
                </a:solidFill>
                <a:latin typeface="Helvetica Neue" panose="02000503000000020004"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tx1"/>
                </a:solidFill>
                <a:latin typeface="Helvetica Neue" panose="02000503000000020004"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solidFill>
                <a:latin typeface="Helvetica Neue" panose="02000503000000020004"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Helvetica Neue" panose="02000503000000020004"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Helvetica Neue" panose="02000503000000020004"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indent="0">
              <a:lnSpc>
                <a:spcPct val="100000"/>
              </a:lnSpc>
              <a:buFont typeface="Arial" panose="020B0604020202020204" pitchFamily="34" charset="0"/>
              <a:buNone/>
            </a:pPr>
            <a:r>
              <a:rPr lang="en-US" sz="16600" b="1" dirty="0">
                <a:solidFill>
                  <a:schemeClr val="bg1"/>
                </a:solidFill>
                <a:latin typeface="Futura Medium" panose="020B0602020204020303" pitchFamily="34" charset="-79"/>
                <a:ea typeface="Helvetica Neue" panose="02000503000000020004" pitchFamily="2" charset="0"/>
                <a:cs typeface="Futura Medium" panose="020B0602020204020303" pitchFamily="34" charset="-79"/>
              </a:rPr>
              <a:t>2</a:t>
            </a:r>
            <a:r>
              <a:rPr lang="en-US" sz="6000" b="1" dirty="0">
                <a:solidFill>
                  <a:schemeClr val="bg1"/>
                </a:solidFill>
                <a:latin typeface="Futura Medium" panose="020B0602020204020303" pitchFamily="34" charset="-79"/>
                <a:ea typeface="Helvetica Neue" panose="02000503000000020004" pitchFamily="2" charset="0"/>
                <a:cs typeface="Futura Medium" panose="020B0602020204020303" pitchFamily="34" charset="-79"/>
              </a:rPr>
              <a:t> </a:t>
            </a:r>
          </a:p>
        </p:txBody>
      </p:sp>
      <p:sp>
        <p:nvSpPr>
          <p:cNvPr id="9" name="Content Placeholder 3">
            <a:extLst>
              <a:ext uri="{FF2B5EF4-FFF2-40B4-BE49-F238E27FC236}">
                <a16:creationId xmlns:a16="http://schemas.microsoft.com/office/drawing/2014/main" id="{B4DADB94-A33F-1845-B7CB-BC9E237992B2}"/>
              </a:ext>
            </a:extLst>
          </p:cNvPr>
          <p:cNvSpPr txBox="1">
            <a:spLocks/>
          </p:cNvSpPr>
          <p:nvPr/>
        </p:nvSpPr>
        <p:spPr>
          <a:xfrm>
            <a:off x="728158" y="2527568"/>
            <a:ext cx="5457567" cy="2376791"/>
          </a:xfrm>
          <a:prstGeom prst="rect">
            <a:avLst/>
          </a:prstGeom>
        </p:spPr>
        <p:txBody>
          <a:bodyPr anchor="ct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b="0" i="0" kern="1200">
                <a:solidFill>
                  <a:schemeClr val="tx1"/>
                </a:solidFill>
                <a:latin typeface="Helvetica Neue" panose="02000503000000020004"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tx1"/>
                </a:solidFill>
                <a:latin typeface="Helvetica Neue" panose="02000503000000020004"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solidFill>
                <a:latin typeface="Helvetica Neue" panose="02000503000000020004"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Helvetica Neue" panose="02000503000000020004"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Helvetica Neue" panose="02000503000000020004"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indent="0">
              <a:lnSpc>
                <a:spcPct val="100000"/>
              </a:lnSpc>
              <a:buFont typeface="Arial" panose="020B0604020202020204" pitchFamily="34" charset="0"/>
              <a:buNone/>
            </a:pPr>
            <a:r>
              <a:rPr lang="en-US" sz="4800" b="1" dirty="0">
                <a:solidFill>
                  <a:schemeClr val="bg1"/>
                </a:solidFill>
                <a:latin typeface="Futura Medium" panose="020B0602020204020303" pitchFamily="34" charset="-79"/>
                <a:ea typeface="Helvetica Neue" panose="02000503000000020004" pitchFamily="2" charset="0"/>
                <a:cs typeface="Futura Medium" panose="020B0602020204020303" pitchFamily="34" charset="-79"/>
              </a:rPr>
              <a:t>ways to contribute </a:t>
            </a:r>
            <a:br>
              <a:rPr lang="en-US" sz="4800" b="1" dirty="0">
                <a:solidFill>
                  <a:schemeClr val="bg1"/>
                </a:solidFill>
                <a:latin typeface="Futura Medium" panose="020B0602020204020303" pitchFamily="34" charset="-79"/>
                <a:ea typeface="Helvetica Neue" panose="02000503000000020004" pitchFamily="2" charset="0"/>
                <a:cs typeface="Futura Medium" panose="020B0602020204020303" pitchFamily="34" charset="-79"/>
              </a:rPr>
            </a:br>
            <a:r>
              <a:rPr lang="en-US" sz="4800" b="1" dirty="0">
                <a:solidFill>
                  <a:schemeClr val="bg1"/>
                </a:solidFill>
                <a:latin typeface="Futura Medium" panose="020B0602020204020303" pitchFamily="34" charset="-79"/>
                <a:ea typeface="Helvetica Neue" panose="02000503000000020004" pitchFamily="2" charset="0"/>
                <a:cs typeface="Futura Medium" panose="020B0602020204020303" pitchFamily="34" charset="-79"/>
              </a:rPr>
              <a:t>to the SDGs</a:t>
            </a:r>
          </a:p>
        </p:txBody>
      </p:sp>
      <p:sp>
        <p:nvSpPr>
          <p:cNvPr id="10" name="Freeform 9">
            <a:extLst>
              <a:ext uri="{FF2B5EF4-FFF2-40B4-BE49-F238E27FC236}">
                <a16:creationId xmlns:a16="http://schemas.microsoft.com/office/drawing/2014/main" id="{92A3927C-F2DD-B941-90DB-F4636748CB1D}"/>
              </a:ext>
            </a:extLst>
          </p:cNvPr>
          <p:cNvSpPr/>
          <p:nvPr/>
        </p:nvSpPr>
        <p:spPr>
          <a:xfrm>
            <a:off x="6840161" y="368926"/>
            <a:ext cx="3742984" cy="3742984"/>
          </a:xfrm>
          <a:custGeom>
            <a:avLst/>
            <a:gdLst>
              <a:gd name="connsiteX0" fmla="*/ 0 w 4511040"/>
              <a:gd name="connsiteY0" fmla="*/ 2255520 h 4511039"/>
              <a:gd name="connsiteX1" fmla="*/ 2255520 w 4511040"/>
              <a:gd name="connsiteY1" fmla="*/ 0 h 4511039"/>
              <a:gd name="connsiteX2" fmla="*/ 4511040 w 4511040"/>
              <a:gd name="connsiteY2" fmla="*/ 2255520 h 4511039"/>
              <a:gd name="connsiteX3" fmla="*/ 2255520 w 4511040"/>
              <a:gd name="connsiteY3" fmla="*/ 4511040 h 4511039"/>
              <a:gd name="connsiteX4" fmla="*/ 0 w 4511040"/>
              <a:gd name="connsiteY4" fmla="*/ 2255520 h 45110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511040" h="4511039">
                <a:moveTo>
                  <a:pt x="0" y="2255520"/>
                </a:moveTo>
                <a:cubicBezTo>
                  <a:pt x="0" y="1009831"/>
                  <a:pt x="1009831" y="0"/>
                  <a:pt x="2255520" y="0"/>
                </a:cubicBezTo>
                <a:cubicBezTo>
                  <a:pt x="3501209" y="0"/>
                  <a:pt x="4511040" y="1009831"/>
                  <a:pt x="4511040" y="2255520"/>
                </a:cubicBezTo>
                <a:cubicBezTo>
                  <a:pt x="4511040" y="3501209"/>
                  <a:pt x="3501209" y="4511040"/>
                  <a:pt x="2255520" y="4511040"/>
                </a:cubicBezTo>
                <a:cubicBezTo>
                  <a:pt x="1009831" y="4511040"/>
                  <a:pt x="0" y="3501209"/>
                  <a:pt x="0" y="2255520"/>
                </a:cubicBezTo>
                <a:close/>
              </a:path>
            </a:pathLst>
          </a:custGeom>
          <a:solidFill>
            <a:schemeClr val="accent4">
              <a:alpha val="50000"/>
            </a:schemeClr>
          </a:solidFill>
          <a:ln>
            <a:noFill/>
          </a:ln>
        </p:spPr>
        <p:style>
          <a:lnRef idx="2">
            <a:schemeClr val="lt1">
              <a:hueOff val="0"/>
              <a:satOff val="0"/>
              <a:lumOff val="0"/>
              <a:alphaOff val="0"/>
            </a:schemeClr>
          </a:lnRef>
          <a:fillRef idx="1">
            <a:schemeClr val="accent1">
              <a:alpha val="50000"/>
              <a:hueOff val="0"/>
              <a:satOff val="0"/>
              <a:lumOff val="0"/>
              <a:alphaOff val="0"/>
            </a:schemeClr>
          </a:fillRef>
          <a:effectRef idx="0">
            <a:schemeClr val="accent1">
              <a:alpha val="50000"/>
              <a:hueOff val="0"/>
              <a:satOff val="0"/>
              <a:lumOff val="0"/>
              <a:alphaOff val="0"/>
            </a:schemeClr>
          </a:effectRef>
          <a:fontRef idx="minor">
            <a:schemeClr val="tx1"/>
          </a:fontRef>
        </p:style>
        <p:txBody>
          <a:bodyPr spcFirstLastPara="0" vert="horz" wrap="square" lIns="360000" tIns="531949" rIns="360000" bIns="1152000" numCol="1" spcCol="1270" anchor="ctr" anchorCtr="1">
            <a:noAutofit/>
          </a:bodyPr>
          <a:lstStyle/>
          <a:p>
            <a:pPr marL="0" lvl="0" indent="0" algn="ctr" defTabSz="1733550">
              <a:lnSpc>
                <a:spcPct val="90000"/>
              </a:lnSpc>
              <a:spcBef>
                <a:spcPct val="0"/>
              </a:spcBef>
              <a:spcAft>
                <a:spcPct val="35000"/>
              </a:spcAft>
              <a:buClrTx/>
              <a:buFont typeface="Wingdings" pitchFamily="2" charset="2"/>
              <a:buNone/>
            </a:pPr>
            <a:r>
              <a:rPr lang="en-US" sz="2400" b="1" kern="1200" dirty="0">
                <a:solidFill>
                  <a:schemeClr val="bg1"/>
                </a:solidFill>
                <a:latin typeface="Futura Medium" panose="020B0602020204020303" pitchFamily="34" charset="-79"/>
                <a:cs typeface="Futura Medium" panose="020B0602020204020303" pitchFamily="34" charset="-79"/>
              </a:rPr>
              <a:t>Align the Youth Programme with the SDGs</a:t>
            </a:r>
            <a:endParaRPr lang="en-US" sz="2400" b="1" kern="1200" dirty="0">
              <a:latin typeface="Futura Medium" panose="020B0602020204020303" pitchFamily="34" charset="-79"/>
              <a:cs typeface="Futura Medium" panose="020B0602020204020303" pitchFamily="34" charset="-79"/>
            </a:endParaRPr>
          </a:p>
        </p:txBody>
      </p:sp>
      <p:sp>
        <p:nvSpPr>
          <p:cNvPr id="11" name="Freeform 10">
            <a:extLst>
              <a:ext uri="{FF2B5EF4-FFF2-40B4-BE49-F238E27FC236}">
                <a16:creationId xmlns:a16="http://schemas.microsoft.com/office/drawing/2014/main" id="{E223BB9E-15B3-2A47-B953-2A3DAAC1011F}"/>
              </a:ext>
            </a:extLst>
          </p:cNvPr>
          <p:cNvSpPr/>
          <p:nvPr/>
        </p:nvSpPr>
        <p:spPr>
          <a:xfrm>
            <a:off x="6840162" y="2750844"/>
            <a:ext cx="3742983" cy="3742984"/>
          </a:xfrm>
          <a:custGeom>
            <a:avLst/>
            <a:gdLst>
              <a:gd name="connsiteX0" fmla="*/ 0 w 4511040"/>
              <a:gd name="connsiteY0" fmla="*/ 2255520 h 4511039"/>
              <a:gd name="connsiteX1" fmla="*/ 2255520 w 4511040"/>
              <a:gd name="connsiteY1" fmla="*/ 0 h 4511039"/>
              <a:gd name="connsiteX2" fmla="*/ 4511040 w 4511040"/>
              <a:gd name="connsiteY2" fmla="*/ 2255520 h 4511039"/>
              <a:gd name="connsiteX3" fmla="*/ 2255520 w 4511040"/>
              <a:gd name="connsiteY3" fmla="*/ 4511040 h 4511039"/>
              <a:gd name="connsiteX4" fmla="*/ 0 w 4511040"/>
              <a:gd name="connsiteY4" fmla="*/ 2255520 h 45110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511040" h="4511039">
                <a:moveTo>
                  <a:pt x="0" y="2255520"/>
                </a:moveTo>
                <a:cubicBezTo>
                  <a:pt x="0" y="1009831"/>
                  <a:pt x="1009831" y="0"/>
                  <a:pt x="2255520" y="0"/>
                </a:cubicBezTo>
                <a:cubicBezTo>
                  <a:pt x="3501209" y="0"/>
                  <a:pt x="4511040" y="1009831"/>
                  <a:pt x="4511040" y="2255520"/>
                </a:cubicBezTo>
                <a:cubicBezTo>
                  <a:pt x="4511040" y="3501209"/>
                  <a:pt x="3501209" y="4511040"/>
                  <a:pt x="2255520" y="4511040"/>
                </a:cubicBezTo>
                <a:cubicBezTo>
                  <a:pt x="1009831" y="4511040"/>
                  <a:pt x="0" y="3501209"/>
                  <a:pt x="0" y="2255520"/>
                </a:cubicBezTo>
                <a:close/>
              </a:path>
            </a:pathLst>
          </a:custGeom>
          <a:solidFill>
            <a:srgbClr val="00B0F0">
              <a:alpha val="50000"/>
            </a:srgbClr>
          </a:solidFill>
          <a:ln>
            <a:noFill/>
          </a:ln>
        </p:spPr>
        <p:style>
          <a:lnRef idx="2">
            <a:schemeClr val="lt1">
              <a:hueOff val="0"/>
              <a:satOff val="0"/>
              <a:lumOff val="0"/>
              <a:alphaOff val="0"/>
            </a:schemeClr>
          </a:lnRef>
          <a:fillRef idx="1">
            <a:schemeClr val="accent1">
              <a:alpha val="50000"/>
              <a:hueOff val="0"/>
              <a:satOff val="0"/>
              <a:lumOff val="0"/>
              <a:alphaOff val="0"/>
            </a:schemeClr>
          </a:fillRef>
          <a:effectRef idx="0">
            <a:schemeClr val="accent1">
              <a:alpha val="50000"/>
              <a:hueOff val="0"/>
              <a:satOff val="0"/>
              <a:lumOff val="0"/>
              <a:alphaOff val="0"/>
            </a:schemeClr>
          </a:effectRef>
          <a:fontRef idx="minor">
            <a:schemeClr val="tx1"/>
          </a:fontRef>
        </p:style>
        <p:txBody>
          <a:bodyPr spcFirstLastPara="0" vert="horz" wrap="square" lIns="360000" tIns="1152000" rIns="360000" bIns="531948" numCol="1" spcCol="1270" anchor="ctr" anchorCtr="1">
            <a:noAutofit/>
          </a:bodyPr>
          <a:lstStyle/>
          <a:p>
            <a:pPr algn="ctr" defTabSz="1733550">
              <a:lnSpc>
                <a:spcPct val="90000"/>
              </a:lnSpc>
              <a:spcBef>
                <a:spcPct val="0"/>
              </a:spcBef>
              <a:spcAft>
                <a:spcPct val="35000"/>
              </a:spcAft>
            </a:pPr>
            <a:r>
              <a:rPr lang="en-US" sz="2400" b="1" dirty="0">
                <a:solidFill>
                  <a:schemeClr val="bg1"/>
                </a:solidFill>
                <a:latin typeface="Futura Medium" panose="020B0602020204020303" pitchFamily="34" charset="-79"/>
                <a:cs typeface="Futura Medium" panose="020B0602020204020303" pitchFamily="34" charset="-79"/>
              </a:rPr>
              <a:t>Implement the Better </a:t>
            </a:r>
            <a:r>
              <a:rPr lang="en-US" sz="2400" b="1">
                <a:solidFill>
                  <a:schemeClr val="bg1"/>
                </a:solidFill>
                <a:latin typeface="Futura Medium" panose="020B0602020204020303" pitchFamily="34" charset="-79"/>
                <a:cs typeface="Futura Medium" panose="020B0602020204020303" pitchFamily="34" charset="-79"/>
              </a:rPr>
              <a:t>World Framework</a:t>
            </a:r>
            <a:endParaRPr lang="en-US" sz="2400" b="1" dirty="0">
              <a:solidFill>
                <a:schemeClr val="bg1"/>
              </a:solidFill>
              <a:latin typeface="Futura Medium" panose="020B0602020204020303" pitchFamily="34" charset="-79"/>
              <a:cs typeface="Futura Medium" panose="020B0602020204020303" pitchFamily="34" charset="-79"/>
            </a:endParaRPr>
          </a:p>
        </p:txBody>
      </p:sp>
      <p:pic>
        <p:nvPicPr>
          <p:cNvPr id="12" name="Picture 11">
            <a:extLst>
              <a:ext uri="{FF2B5EF4-FFF2-40B4-BE49-F238E27FC236}">
                <a16:creationId xmlns:a16="http://schemas.microsoft.com/office/drawing/2014/main" id="{7DB4310E-3E2D-3045-834F-4E0C7C7F8E73}"/>
              </a:ext>
            </a:extLst>
          </p:cNvPr>
          <p:cNvPicPr>
            <a:picLocks noChangeAspect="1"/>
          </p:cNvPicPr>
          <p:nvPr/>
        </p:nvPicPr>
        <p:blipFill rotWithShape="1">
          <a:blip r:embed="rId6" cstate="screen">
            <a:extLst>
              <a:ext uri="{28A0092B-C50C-407E-A947-70E740481C1C}">
                <a14:useLocalDpi xmlns:a14="http://schemas.microsoft.com/office/drawing/2010/main"/>
              </a:ext>
            </a:extLst>
          </a:blip>
          <a:srcRect r="22183"/>
          <a:stretch/>
        </p:blipFill>
        <p:spPr>
          <a:xfrm>
            <a:off x="5283511" y="2243471"/>
            <a:ext cx="2458864" cy="2401453"/>
          </a:xfrm>
          <a:prstGeom prst="rect">
            <a:avLst/>
          </a:prstGeom>
        </p:spPr>
      </p:pic>
      <p:pic>
        <p:nvPicPr>
          <p:cNvPr id="13" name="Picture 12">
            <a:extLst>
              <a:ext uri="{FF2B5EF4-FFF2-40B4-BE49-F238E27FC236}">
                <a16:creationId xmlns:a16="http://schemas.microsoft.com/office/drawing/2014/main" id="{CF64F054-9E84-3D4A-B69B-DF5C8E503D82}"/>
              </a:ext>
            </a:extLst>
          </p:cNvPr>
          <p:cNvPicPr>
            <a:picLocks noChangeAspect="1"/>
          </p:cNvPicPr>
          <p:nvPr/>
        </p:nvPicPr>
        <p:blipFill>
          <a:blip r:embed="rId7"/>
          <a:stretch>
            <a:fillRect/>
          </a:stretch>
        </p:blipFill>
        <p:spPr>
          <a:xfrm>
            <a:off x="9677167" y="2366650"/>
            <a:ext cx="2180594" cy="2143509"/>
          </a:xfrm>
          <a:prstGeom prst="rect">
            <a:avLst/>
          </a:prstGeom>
        </p:spPr>
      </p:pic>
    </p:spTree>
    <p:extLst>
      <p:ext uri="{BB962C8B-B14F-4D97-AF65-F5344CB8AC3E}">
        <p14:creationId xmlns:p14="http://schemas.microsoft.com/office/powerpoint/2010/main" val="3287735196"/>
      </p:ext>
    </p:extLst>
  </p:cSld>
  <p:clrMapOvr>
    <a:masterClrMapping/>
  </p:clrMapOvr>
  <p:transition spd="slow">
    <p:fade/>
  </p:transition>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3" cstate="screen">
            <a:extLst>
              <a:ext uri="{BEBA8EAE-BF5A-486C-A8C5-ECC9F3942E4B}">
                <a14:imgProps xmlns:a14="http://schemas.microsoft.com/office/drawing/2010/main">
                  <a14:imgLayer r:embed="rId4">
                    <a14:imgEffect>
                      <a14:brightnessContrast bright="-40000" contrast="-20000"/>
                    </a14:imgEffect>
                  </a14:imgLayer>
                </a14:imgProps>
              </a:ex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46376FBF-1741-0C44-97EA-F6EF11882218}"/>
              </a:ext>
            </a:extLst>
          </p:cNvPr>
          <p:cNvSpPr/>
          <p:nvPr/>
        </p:nvSpPr>
        <p:spPr>
          <a:xfrm>
            <a:off x="5531005" y="0"/>
            <a:ext cx="6660995" cy="6858000"/>
          </a:xfrm>
          <a:prstGeom prst="rect">
            <a:avLst/>
          </a:prstGeom>
          <a:solidFill>
            <a:schemeClr val="dk1">
              <a:alpha val="30000"/>
            </a:schemeClr>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buClr>
                <a:schemeClr val="bg1"/>
              </a:buClr>
            </a:pPr>
            <a:endParaRPr lang="en-GB" dirty="0"/>
          </a:p>
        </p:txBody>
      </p:sp>
      <p:sp>
        <p:nvSpPr>
          <p:cNvPr id="3" name="Content Placeholder 2">
            <a:extLst>
              <a:ext uri="{FF2B5EF4-FFF2-40B4-BE49-F238E27FC236}">
                <a16:creationId xmlns:a16="http://schemas.microsoft.com/office/drawing/2014/main" id="{3F3F7485-B8E5-1747-93C4-07B480B361B3}"/>
              </a:ext>
            </a:extLst>
          </p:cNvPr>
          <p:cNvSpPr>
            <a:spLocks noGrp="1"/>
          </p:cNvSpPr>
          <p:nvPr>
            <p:ph idx="1"/>
          </p:nvPr>
        </p:nvSpPr>
        <p:spPr>
          <a:xfrm>
            <a:off x="6096000" y="698744"/>
            <a:ext cx="5796491" cy="6159256"/>
          </a:xfrm>
        </p:spPr>
        <p:txBody>
          <a:bodyPr>
            <a:normAutofit/>
          </a:bodyPr>
          <a:lstStyle/>
          <a:p>
            <a:pPr>
              <a:lnSpc>
                <a:spcPct val="120000"/>
              </a:lnSpc>
            </a:pPr>
            <a:r>
              <a:rPr lang="en-US" sz="3200" dirty="0">
                <a:solidFill>
                  <a:srgbClr val="00B0F0"/>
                </a:solidFill>
                <a:latin typeface="Futura Medium" panose="020B0602020204020303" pitchFamily="34" charset="-79"/>
                <a:cs typeface="Futura Medium" panose="020B0602020204020303" pitchFamily="34" charset="-79"/>
              </a:rPr>
              <a:t>acknowledge best practices of NSOs </a:t>
            </a:r>
            <a:r>
              <a:rPr lang="en-US" sz="3200" dirty="0">
                <a:solidFill>
                  <a:schemeClr val="bg1"/>
                </a:solidFill>
                <a:latin typeface="Futura Medium" panose="020B0602020204020303" pitchFamily="34" charset="-79"/>
                <a:cs typeface="Futura Medium" panose="020B0602020204020303" pitchFamily="34" charset="-79"/>
              </a:rPr>
              <a:t>that can be replicated globally</a:t>
            </a:r>
          </a:p>
          <a:p>
            <a:pPr>
              <a:lnSpc>
                <a:spcPct val="120000"/>
              </a:lnSpc>
            </a:pPr>
            <a:r>
              <a:rPr lang="en-US" sz="3200" dirty="0">
                <a:solidFill>
                  <a:srgbClr val="00B0F0"/>
                </a:solidFill>
                <a:latin typeface="Futura Medium" panose="020B0602020204020303" pitchFamily="34" charset="-79"/>
                <a:cs typeface="Futura Medium" panose="020B0602020204020303" pitchFamily="34" charset="-79"/>
              </a:rPr>
              <a:t>encourage youth engagement </a:t>
            </a:r>
            <a:r>
              <a:rPr lang="en-US" sz="3200" dirty="0">
                <a:solidFill>
                  <a:schemeClr val="bg1"/>
                </a:solidFill>
                <a:latin typeface="Futura Medium" panose="020B0602020204020303" pitchFamily="34" charset="-79"/>
                <a:cs typeface="Futura Medium" panose="020B0602020204020303" pitchFamily="34" charset="-79"/>
              </a:rPr>
              <a:t>to address local issues</a:t>
            </a:r>
          </a:p>
          <a:p>
            <a:pPr>
              <a:lnSpc>
                <a:spcPct val="120000"/>
              </a:lnSpc>
            </a:pPr>
            <a:r>
              <a:rPr lang="en-US" sz="3200" dirty="0">
                <a:solidFill>
                  <a:srgbClr val="00B0F0"/>
                </a:solidFill>
                <a:latin typeface="Futura Medium" panose="020B0602020204020303" pitchFamily="34" charset="-79"/>
                <a:cs typeface="Futura Medium" panose="020B0602020204020303" pitchFamily="34" charset="-79"/>
              </a:rPr>
              <a:t>join efforts with partners </a:t>
            </a:r>
            <a:r>
              <a:rPr lang="en-US" sz="3200" dirty="0">
                <a:solidFill>
                  <a:schemeClr val="bg1"/>
                </a:solidFill>
                <a:latin typeface="Futura Medium" panose="020B0602020204020303" pitchFamily="34" charset="-79"/>
                <a:cs typeface="Futura Medium" panose="020B0602020204020303" pitchFamily="34" charset="-79"/>
              </a:rPr>
              <a:t>to support youth empowerment and sustainable development</a:t>
            </a:r>
          </a:p>
          <a:p>
            <a:pPr>
              <a:lnSpc>
                <a:spcPct val="120000"/>
              </a:lnSpc>
            </a:pPr>
            <a:endParaRPr lang="en-US" sz="2400" dirty="0">
              <a:solidFill>
                <a:schemeClr val="bg1"/>
              </a:solidFill>
              <a:latin typeface="Futura Medium" panose="020B0602020204020303" pitchFamily="34" charset="-79"/>
              <a:cs typeface="Futura Medium" panose="020B0602020204020303" pitchFamily="34" charset="-79"/>
            </a:endParaRPr>
          </a:p>
        </p:txBody>
      </p:sp>
      <p:sp>
        <p:nvSpPr>
          <p:cNvPr id="14" name="Title 8">
            <a:extLst>
              <a:ext uri="{FF2B5EF4-FFF2-40B4-BE49-F238E27FC236}">
                <a16:creationId xmlns:a16="http://schemas.microsoft.com/office/drawing/2014/main" id="{4A8F7DAC-E795-6949-8728-A07C3C3156F9}"/>
              </a:ext>
            </a:extLst>
          </p:cNvPr>
          <p:cNvSpPr>
            <a:spLocks noGrp="1"/>
          </p:cNvSpPr>
          <p:nvPr>
            <p:ph type="title"/>
          </p:nvPr>
        </p:nvSpPr>
        <p:spPr>
          <a:xfrm>
            <a:off x="1029185" y="429578"/>
            <a:ext cx="4669088" cy="5615622"/>
          </a:xfrm>
        </p:spPr>
        <p:txBody>
          <a:bodyPr>
            <a:normAutofit/>
          </a:bodyPr>
          <a:lstStyle/>
          <a:p>
            <a:r>
              <a:rPr lang="en-US" sz="3600" b="1" dirty="0">
                <a:solidFill>
                  <a:srgbClr val="00B0F0"/>
                </a:solidFill>
                <a:latin typeface="Futura Medium" panose="020B0602020204020303" pitchFamily="34" charset="-79"/>
                <a:cs typeface="Futura Medium" panose="020B0602020204020303" pitchFamily="34" charset="-79"/>
              </a:rPr>
              <a:t>New initiatives</a:t>
            </a:r>
            <a:br>
              <a:rPr lang="en-US" sz="3600" b="1" dirty="0">
                <a:solidFill>
                  <a:schemeClr val="bg1"/>
                </a:solidFill>
                <a:latin typeface="Futura Medium" panose="020B0602020204020303" pitchFamily="34" charset="-79"/>
                <a:cs typeface="Futura Medium" panose="020B0602020204020303" pitchFamily="34" charset="-79"/>
              </a:rPr>
            </a:br>
            <a:r>
              <a:rPr lang="en-US" sz="3600" b="1" dirty="0">
                <a:solidFill>
                  <a:schemeClr val="bg1"/>
                </a:solidFill>
                <a:latin typeface="Futura Medium" panose="020B0602020204020303" pitchFamily="34" charset="-79"/>
                <a:cs typeface="Futura Medium" panose="020B0602020204020303" pitchFamily="34" charset="-79"/>
              </a:rPr>
              <a:t>can be incorporated in the Better World Framework to</a:t>
            </a:r>
          </a:p>
        </p:txBody>
      </p:sp>
      <p:pic>
        <p:nvPicPr>
          <p:cNvPr id="6" name="Picture 5">
            <a:extLst>
              <a:ext uri="{FF2B5EF4-FFF2-40B4-BE49-F238E27FC236}">
                <a16:creationId xmlns:a16="http://schemas.microsoft.com/office/drawing/2014/main" id="{CF6E3EF5-3809-964E-8921-644AFD3EDBD8}"/>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0" y="5617817"/>
            <a:ext cx="2298700" cy="711200"/>
          </a:xfrm>
          <a:prstGeom prst="rect">
            <a:avLst/>
          </a:prstGeom>
        </p:spPr>
      </p:pic>
    </p:spTree>
    <p:extLst>
      <p:ext uri="{BB962C8B-B14F-4D97-AF65-F5344CB8AC3E}">
        <p14:creationId xmlns:p14="http://schemas.microsoft.com/office/powerpoint/2010/main" val="11366392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3" cstate="screen">
            <a:extLst>
              <a:ext uri="{BEBA8EAE-BF5A-486C-A8C5-ECC9F3942E4B}">
                <a14:imgProps xmlns:a14="http://schemas.microsoft.com/office/drawing/2010/main">
                  <a14:imgLayer r:embed="rId4">
                    <a14:imgEffect>
                      <a14:brightnessContrast bright="-40000" contrast="-20000"/>
                    </a14:imgEffect>
                  </a14:imgLayer>
                </a14:imgProps>
              </a:ex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EFB71A6E-3F9B-BB48-9037-3FF38A474C8E}"/>
              </a:ext>
            </a:extLst>
          </p:cNvPr>
          <p:cNvSpPr/>
          <p:nvPr/>
        </p:nvSpPr>
        <p:spPr>
          <a:xfrm>
            <a:off x="0" y="0"/>
            <a:ext cx="12192000" cy="6858000"/>
          </a:xfrm>
          <a:prstGeom prst="rect">
            <a:avLst/>
          </a:prstGeom>
          <a:solidFill>
            <a:schemeClr val="dk1">
              <a:alpha val="30000"/>
            </a:schemeClr>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buClr>
                <a:schemeClr val="bg1"/>
              </a:buClr>
            </a:pPr>
            <a:endParaRPr lang="en-GB" dirty="0"/>
          </a:p>
        </p:txBody>
      </p:sp>
      <p:sp>
        <p:nvSpPr>
          <p:cNvPr id="4" name="Content Placeholder 3">
            <a:extLst>
              <a:ext uri="{FF2B5EF4-FFF2-40B4-BE49-F238E27FC236}">
                <a16:creationId xmlns:a16="http://schemas.microsoft.com/office/drawing/2014/main" id="{40A3CD83-1FB3-BB4B-90FC-855CC6E425AF}"/>
              </a:ext>
            </a:extLst>
          </p:cNvPr>
          <p:cNvSpPr>
            <a:spLocks noGrp="1"/>
          </p:cNvSpPr>
          <p:nvPr>
            <p:ph idx="1"/>
          </p:nvPr>
        </p:nvSpPr>
        <p:spPr>
          <a:xfrm>
            <a:off x="2892015" y="2265565"/>
            <a:ext cx="8005629" cy="2045159"/>
          </a:xfrm>
        </p:spPr>
        <p:txBody>
          <a:bodyPr anchor="ctr">
            <a:normAutofit/>
          </a:bodyPr>
          <a:lstStyle/>
          <a:p>
            <a:pPr indent="0">
              <a:lnSpc>
                <a:spcPct val="100000"/>
              </a:lnSpc>
              <a:buNone/>
            </a:pPr>
            <a:r>
              <a:rPr lang="en-US" sz="3600" b="1" dirty="0">
                <a:solidFill>
                  <a:srgbClr val="00B0F0"/>
                </a:solidFill>
                <a:latin typeface="Futura Medium" panose="020B0602020204020303" pitchFamily="34" charset="-79"/>
                <a:cs typeface="Futura Medium" panose="020B0602020204020303" pitchFamily="34" charset="-79"/>
              </a:rPr>
              <a:t>The Scout Donation Platform </a:t>
            </a:r>
            <a:r>
              <a:rPr lang="en-US" sz="3600" dirty="0">
                <a:solidFill>
                  <a:schemeClr val="bg1"/>
                </a:solidFill>
                <a:latin typeface="Futura Medium" panose="020B0602020204020303" pitchFamily="34" charset="-79"/>
                <a:cs typeface="Futura Medium" panose="020B0602020204020303" pitchFamily="34" charset="-79"/>
              </a:rPr>
              <a:t>empowers young people to tackle local issues. </a:t>
            </a:r>
          </a:p>
        </p:txBody>
      </p:sp>
      <p:sp>
        <p:nvSpPr>
          <p:cNvPr id="5" name="Content Placeholder 3">
            <a:extLst>
              <a:ext uri="{FF2B5EF4-FFF2-40B4-BE49-F238E27FC236}">
                <a16:creationId xmlns:a16="http://schemas.microsoft.com/office/drawing/2014/main" id="{C5D91667-6C32-EB4A-B60F-ED63C6AB837B}"/>
              </a:ext>
            </a:extLst>
          </p:cNvPr>
          <p:cNvSpPr txBox="1">
            <a:spLocks/>
          </p:cNvSpPr>
          <p:nvPr/>
        </p:nvSpPr>
        <p:spPr>
          <a:xfrm>
            <a:off x="8310410" y="5062271"/>
            <a:ext cx="5174468" cy="1822292"/>
          </a:xfrm>
          <a:prstGeom prst="rect">
            <a:avLst/>
          </a:prstGeom>
        </p:spPr>
        <p:txBody>
          <a:bodyPr lIns="0" tIns="0" rIns="0" bIns="0" anchor="ctr"/>
          <a:lstStyle>
            <a:lvl1pPr marL="0" indent="-180000" algn="l" defTabSz="914400" rtl="0" eaLnBrk="1" latinLnBrk="0" hangingPunct="1">
              <a:lnSpc>
                <a:spcPts val="2200"/>
              </a:lnSpc>
              <a:spcBef>
                <a:spcPts val="0"/>
              </a:spcBef>
              <a:buClr>
                <a:schemeClr val="tx2"/>
              </a:buClr>
              <a:buSzPct val="120000"/>
              <a:buFont typeface="Arial"/>
              <a:buNone/>
              <a:defRPr sz="1600" b="0" kern="1200" cap="none" baseline="0">
                <a:solidFill>
                  <a:schemeClr val="tx1"/>
                </a:solidFill>
                <a:effectLst/>
                <a:latin typeface="+mn-lt"/>
                <a:ea typeface="+mn-ea"/>
                <a:cs typeface="+mn-cs"/>
              </a:defRPr>
            </a:lvl1pPr>
            <a:lvl2pPr marL="360000" indent="-180000" algn="l" defTabSz="914400" rtl="0" eaLnBrk="1" latinLnBrk="0" hangingPunct="1">
              <a:lnSpc>
                <a:spcPts val="2200"/>
              </a:lnSpc>
              <a:spcBef>
                <a:spcPts val="300"/>
              </a:spcBef>
              <a:buClr>
                <a:schemeClr val="tx2"/>
              </a:buClr>
              <a:buSzPct val="120000"/>
              <a:buFont typeface="Arial"/>
              <a:buChar char="•"/>
              <a:defRPr sz="1600" kern="1200">
                <a:solidFill>
                  <a:schemeClr val="tx1"/>
                </a:solidFill>
                <a:effectLst/>
                <a:latin typeface="+mn-lt"/>
                <a:ea typeface="+mn-ea"/>
                <a:cs typeface="+mn-cs"/>
              </a:defRPr>
            </a:lvl2pPr>
            <a:lvl3pPr marL="720000" indent="-180000" algn="l" defTabSz="914400" rtl="0" eaLnBrk="1" latinLnBrk="0" hangingPunct="1">
              <a:lnSpc>
                <a:spcPts val="2200"/>
              </a:lnSpc>
              <a:spcBef>
                <a:spcPts val="300"/>
              </a:spcBef>
              <a:buClr>
                <a:schemeClr val="accent3"/>
              </a:buClr>
              <a:buSzPct val="120000"/>
              <a:buFont typeface="Arial"/>
              <a:buChar char="•"/>
              <a:defRPr sz="1600" kern="1200">
                <a:solidFill>
                  <a:schemeClr val="tx1"/>
                </a:solidFill>
                <a:effectLst/>
                <a:latin typeface="+mn-lt"/>
                <a:ea typeface="+mn-ea"/>
                <a:cs typeface="+mn-cs"/>
              </a:defRPr>
            </a:lvl3pPr>
            <a:lvl4pPr marL="1080000" indent="-180000" algn="l" defTabSz="914400" rtl="0" eaLnBrk="1" latinLnBrk="0" hangingPunct="1">
              <a:lnSpc>
                <a:spcPts val="2200"/>
              </a:lnSpc>
              <a:spcBef>
                <a:spcPts val="300"/>
              </a:spcBef>
              <a:buClr>
                <a:schemeClr val="accent2"/>
              </a:buClr>
              <a:buSzPct val="120000"/>
              <a:buFont typeface="Arial"/>
              <a:buChar char="•"/>
              <a:defRPr sz="1600" kern="1200">
                <a:solidFill>
                  <a:schemeClr val="tx1"/>
                </a:solidFill>
                <a:effectLst/>
                <a:latin typeface="+mn-lt"/>
                <a:ea typeface="+mn-ea"/>
                <a:cs typeface="+mn-cs"/>
              </a:defRPr>
            </a:lvl4pPr>
            <a:lvl5pPr marL="1440000" indent="-180000" algn="l" defTabSz="914400" rtl="0" eaLnBrk="1" latinLnBrk="0" hangingPunct="1">
              <a:lnSpc>
                <a:spcPts val="2200"/>
              </a:lnSpc>
              <a:spcBef>
                <a:spcPts val="300"/>
              </a:spcBef>
              <a:buClr>
                <a:schemeClr val="accent1"/>
              </a:buClr>
              <a:buSzPct val="120000"/>
              <a:buFont typeface="Arial"/>
              <a:buChar char="•"/>
              <a:defRPr sz="1600" kern="1200">
                <a:solidFill>
                  <a:schemeClr val="tx1"/>
                </a:solidFill>
                <a:effectLst/>
                <a:latin typeface="+mn-lt"/>
                <a:ea typeface="+mn-ea"/>
                <a:cs typeface="+mn-cs"/>
              </a:defRPr>
            </a:lvl5pPr>
            <a:lvl6pPr marL="2514600" indent="-228600" algn="l" defTabSz="914400" rtl="0" eaLnBrk="1" latinLnBrk="0" hangingPunct="1">
              <a:spcBef>
                <a:spcPct val="20000"/>
              </a:spcBef>
              <a:buFont typeface="Arial" pitchFamily="34" charset="0"/>
              <a:buNone/>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indent="0">
              <a:lnSpc>
                <a:spcPct val="100000"/>
              </a:lnSpc>
            </a:pPr>
            <a:r>
              <a:rPr lang="en-US" sz="3200" dirty="0">
                <a:solidFill>
                  <a:schemeClr val="bg1"/>
                </a:solidFill>
                <a:latin typeface="Futura Medium" panose="020B0602020204020303" pitchFamily="34" charset="-79"/>
                <a:cs typeface="Futura Medium" panose="020B0602020204020303" pitchFamily="34" charset="-79"/>
              </a:rPr>
              <a:t> donate.scout.org </a:t>
            </a:r>
          </a:p>
        </p:txBody>
      </p:sp>
      <p:pic>
        <p:nvPicPr>
          <p:cNvPr id="9" name="Picture 8">
            <a:extLst>
              <a:ext uri="{FF2B5EF4-FFF2-40B4-BE49-F238E27FC236}">
                <a16:creationId xmlns:a16="http://schemas.microsoft.com/office/drawing/2014/main" id="{D8792D29-BA75-3548-9EF7-FD6A692B259D}"/>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923636" y="2410691"/>
            <a:ext cx="1764146" cy="1754909"/>
          </a:xfrm>
          <a:prstGeom prst="rect">
            <a:avLst/>
          </a:prstGeom>
        </p:spPr>
      </p:pic>
      <p:pic>
        <p:nvPicPr>
          <p:cNvPr id="10" name="Picture 9">
            <a:extLst>
              <a:ext uri="{FF2B5EF4-FFF2-40B4-BE49-F238E27FC236}">
                <a16:creationId xmlns:a16="http://schemas.microsoft.com/office/drawing/2014/main" id="{E9DC82EC-492B-7D4C-B44C-C0ACD27F37F9}"/>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0" y="5617817"/>
            <a:ext cx="2298700" cy="711200"/>
          </a:xfrm>
          <a:prstGeom prst="rect">
            <a:avLst/>
          </a:prstGeom>
        </p:spPr>
      </p:pic>
    </p:spTree>
    <p:extLst>
      <p:ext uri="{BB962C8B-B14F-4D97-AF65-F5344CB8AC3E}">
        <p14:creationId xmlns:p14="http://schemas.microsoft.com/office/powerpoint/2010/main" val="37732779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childTnLst>
                                </p:cTn>
                              </p:par>
                              <p:par>
                                <p:cTn id="8" presetID="8" presetClass="emph" presetSubtype="0" accel="50000" decel="50000" fill="hold" nodeType="withEffect">
                                  <p:stCondLst>
                                    <p:cond delay="0"/>
                                  </p:stCondLst>
                                  <p:childTnLst>
                                    <p:animRot by="21600000">
                                      <p:cBhvr>
                                        <p:cTn id="9" dur="3000" fill="hold"/>
                                        <p:tgtEl>
                                          <p:spTgt spid="9"/>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3" cstate="screen">
            <a:extLst>
              <a:ext uri="{BEBA8EAE-BF5A-486C-A8C5-ECC9F3942E4B}">
                <a14:imgProps xmlns:a14="http://schemas.microsoft.com/office/drawing/2010/main">
                  <a14:imgLayer r:embed="rId4">
                    <a14:imgEffect>
                      <a14:brightnessContrast bright="-40000" contrast="-20000"/>
                    </a14:imgEffect>
                  </a14:imgLayer>
                </a14:imgProps>
              </a:ex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B4137F1C-129B-C940-9FE1-128092B7DB91}"/>
              </a:ext>
            </a:extLst>
          </p:cNvPr>
          <p:cNvSpPr/>
          <p:nvPr/>
        </p:nvSpPr>
        <p:spPr>
          <a:xfrm>
            <a:off x="0" y="0"/>
            <a:ext cx="12192000" cy="6858000"/>
          </a:xfrm>
          <a:prstGeom prst="rect">
            <a:avLst/>
          </a:prstGeom>
          <a:solidFill>
            <a:schemeClr val="dk1">
              <a:alpha val="30000"/>
            </a:schemeClr>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buClr>
                <a:schemeClr val="bg1"/>
              </a:buClr>
            </a:pPr>
            <a:endParaRPr lang="en-GB" dirty="0"/>
          </a:p>
        </p:txBody>
      </p:sp>
      <p:sp>
        <p:nvSpPr>
          <p:cNvPr id="4" name="Content Placeholder 3">
            <a:extLst>
              <a:ext uri="{FF2B5EF4-FFF2-40B4-BE49-F238E27FC236}">
                <a16:creationId xmlns:a16="http://schemas.microsoft.com/office/drawing/2014/main" id="{40A3CD83-1FB3-BB4B-90FC-855CC6E425AF}"/>
              </a:ext>
            </a:extLst>
          </p:cNvPr>
          <p:cNvSpPr>
            <a:spLocks noGrp="1"/>
          </p:cNvSpPr>
          <p:nvPr>
            <p:ph idx="1"/>
          </p:nvPr>
        </p:nvSpPr>
        <p:spPr>
          <a:xfrm>
            <a:off x="2479379" y="528983"/>
            <a:ext cx="9090205" cy="2933385"/>
          </a:xfrm>
        </p:spPr>
        <p:txBody>
          <a:bodyPr anchor="ctr">
            <a:normAutofit/>
          </a:bodyPr>
          <a:lstStyle/>
          <a:p>
            <a:pPr indent="0">
              <a:lnSpc>
                <a:spcPct val="100000"/>
              </a:lnSpc>
              <a:buNone/>
            </a:pPr>
            <a:r>
              <a:rPr lang="en-US" sz="3600" b="1" dirty="0">
                <a:solidFill>
                  <a:schemeClr val="bg1"/>
                </a:solidFill>
                <a:latin typeface="Futura Medium" panose="020B0602020204020303" pitchFamily="34" charset="-79"/>
                <a:cs typeface="Futura Medium" panose="020B0602020204020303" pitchFamily="34" charset="-79"/>
              </a:rPr>
              <a:t>All actions, projects, calls to action, and campaigns carried out to develop the local community contribute to the SDGs.</a:t>
            </a:r>
          </a:p>
        </p:txBody>
      </p:sp>
      <p:pic>
        <p:nvPicPr>
          <p:cNvPr id="8" name="Picture 7">
            <a:extLst>
              <a:ext uri="{FF2B5EF4-FFF2-40B4-BE49-F238E27FC236}">
                <a16:creationId xmlns:a16="http://schemas.microsoft.com/office/drawing/2014/main" id="{5806BB0B-C135-E04A-AAD0-731D53E493FC}"/>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845577" y="1138732"/>
            <a:ext cx="1764146" cy="1754909"/>
          </a:xfrm>
          <a:prstGeom prst="rect">
            <a:avLst/>
          </a:prstGeom>
        </p:spPr>
      </p:pic>
      <p:pic>
        <p:nvPicPr>
          <p:cNvPr id="9" name="Picture 8">
            <a:extLst>
              <a:ext uri="{FF2B5EF4-FFF2-40B4-BE49-F238E27FC236}">
                <a16:creationId xmlns:a16="http://schemas.microsoft.com/office/drawing/2014/main" id="{41535F38-F964-9545-8607-02FCEFBF427E}"/>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0" y="5617817"/>
            <a:ext cx="2298700" cy="711200"/>
          </a:xfrm>
          <a:prstGeom prst="rect">
            <a:avLst/>
          </a:prstGeom>
        </p:spPr>
      </p:pic>
    </p:spTree>
    <p:extLst>
      <p:ext uri="{BB962C8B-B14F-4D97-AF65-F5344CB8AC3E}">
        <p14:creationId xmlns:p14="http://schemas.microsoft.com/office/powerpoint/2010/main" val="27424845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childTnLst>
                                </p:cTn>
                              </p:par>
                              <p:par>
                                <p:cTn id="8" presetID="8" presetClass="emph" presetSubtype="0" accel="50000" decel="50000" fill="hold" nodeType="withEffect">
                                  <p:stCondLst>
                                    <p:cond delay="0"/>
                                  </p:stCondLst>
                                  <p:childTnLst>
                                    <p:animRot by="21600000">
                                      <p:cBhvr>
                                        <p:cTn id="9" dur="3000" fill="hold"/>
                                        <p:tgtEl>
                                          <p:spTgt spid="8"/>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8948BDDE-763B-1044-B5C4-24E779554C25}"/>
              </a:ext>
            </a:extLst>
          </p:cNvPr>
          <p:cNvPicPr>
            <a:picLocks noChangeAspect="1"/>
          </p:cNvPicPr>
          <p:nvPr/>
        </p:nvPicPr>
        <p:blipFill>
          <a:blip r:embed="rId2">
            <a:clrChange>
              <a:clrFrom>
                <a:srgbClr val="F4F4F4"/>
              </a:clrFrom>
              <a:clrTo>
                <a:srgbClr val="F4F4F4">
                  <a:alpha val="0"/>
                </a:srgbClr>
              </a:clrTo>
            </a:clrChange>
          </a:blip>
          <a:stretch>
            <a:fillRect/>
          </a:stretch>
        </p:blipFill>
        <p:spPr>
          <a:xfrm>
            <a:off x="3553040" y="140056"/>
            <a:ext cx="2277917" cy="2277917"/>
          </a:xfrm>
          <a:prstGeom prst="rect">
            <a:avLst/>
          </a:prstGeom>
        </p:spPr>
      </p:pic>
      <p:pic>
        <p:nvPicPr>
          <p:cNvPr id="16" name="Picture 15">
            <a:extLst>
              <a:ext uri="{FF2B5EF4-FFF2-40B4-BE49-F238E27FC236}">
                <a16:creationId xmlns:a16="http://schemas.microsoft.com/office/drawing/2014/main" id="{5E6831A5-BB4D-2847-AB7B-28D0BDCDE9C2}"/>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357745" y="1133129"/>
            <a:ext cx="2924119" cy="904700"/>
          </a:xfrm>
          <a:prstGeom prst="rect">
            <a:avLst/>
          </a:prstGeom>
        </p:spPr>
      </p:pic>
      <p:grpSp>
        <p:nvGrpSpPr>
          <p:cNvPr id="17" name="Group 16">
            <a:extLst>
              <a:ext uri="{FF2B5EF4-FFF2-40B4-BE49-F238E27FC236}">
                <a16:creationId xmlns:a16="http://schemas.microsoft.com/office/drawing/2014/main" id="{58B1B62C-034E-0241-ACCA-6AE4353B17A4}"/>
              </a:ext>
            </a:extLst>
          </p:cNvPr>
          <p:cNvGrpSpPr/>
          <p:nvPr/>
        </p:nvGrpSpPr>
        <p:grpSpPr>
          <a:xfrm>
            <a:off x="489863" y="4590432"/>
            <a:ext cx="11212273" cy="1487967"/>
            <a:chOff x="560627" y="4679536"/>
            <a:chExt cx="13243710" cy="1757556"/>
          </a:xfrm>
        </p:grpSpPr>
        <p:pic>
          <p:nvPicPr>
            <p:cNvPr id="5" name="Picture 4">
              <a:extLst>
                <a:ext uri="{FF2B5EF4-FFF2-40B4-BE49-F238E27FC236}">
                  <a16:creationId xmlns:a16="http://schemas.microsoft.com/office/drawing/2014/main" id="{CE830D7B-ECE8-9E4F-B108-DE58AD2D76C8}"/>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0004372" y="4782352"/>
              <a:ext cx="1654740" cy="1654740"/>
            </a:xfrm>
            <a:prstGeom prst="rect">
              <a:avLst/>
            </a:prstGeom>
          </p:spPr>
        </p:pic>
        <p:pic>
          <p:nvPicPr>
            <p:cNvPr id="6" name="Picture 5">
              <a:extLst>
                <a:ext uri="{FF2B5EF4-FFF2-40B4-BE49-F238E27FC236}">
                  <a16:creationId xmlns:a16="http://schemas.microsoft.com/office/drawing/2014/main" id="{83225EE6-44A3-BD47-85DE-FD423119CD85}"/>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1367928" y="4825948"/>
              <a:ext cx="1396368" cy="1396368"/>
            </a:xfrm>
            <a:prstGeom prst="rect">
              <a:avLst/>
            </a:prstGeom>
          </p:spPr>
        </p:pic>
        <p:pic>
          <p:nvPicPr>
            <p:cNvPr id="7" name="Picture 6">
              <a:extLst>
                <a:ext uri="{FF2B5EF4-FFF2-40B4-BE49-F238E27FC236}">
                  <a16:creationId xmlns:a16="http://schemas.microsoft.com/office/drawing/2014/main" id="{3118B589-3987-D74B-9E9B-4286C3FB010D}"/>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2673751" y="5109338"/>
              <a:ext cx="1061886" cy="767454"/>
            </a:xfrm>
            <a:prstGeom prst="rect">
              <a:avLst/>
            </a:prstGeom>
          </p:spPr>
        </p:pic>
        <p:pic>
          <p:nvPicPr>
            <p:cNvPr id="10" name="Picture 9">
              <a:extLst>
                <a:ext uri="{FF2B5EF4-FFF2-40B4-BE49-F238E27FC236}">
                  <a16:creationId xmlns:a16="http://schemas.microsoft.com/office/drawing/2014/main" id="{1F5FB616-C4BE-5B41-A4F8-0ACB246262E4}"/>
                </a:ext>
              </a:extLst>
            </p:cNvPr>
            <p:cNvPicPr>
              <a:picLocks noChangeAspect="1"/>
            </p:cNvPicPr>
            <p:nvPr/>
          </p:nvPicPr>
          <p:blipFill rotWithShape="1">
            <a:blip r:embed="rId7" cstate="screen">
              <a:extLst>
                <a:ext uri="{28A0092B-C50C-407E-A947-70E740481C1C}">
                  <a14:useLocalDpi xmlns:a14="http://schemas.microsoft.com/office/drawing/2010/main"/>
                </a:ext>
              </a:extLst>
            </a:blip>
            <a:srcRect/>
            <a:stretch/>
          </p:blipFill>
          <p:spPr>
            <a:xfrm>
              <a:off x="3876526" y="4679536"/>
              <a:ext cx="1396369" cy="1566379"/>
            </a:xfrm>
            <a:prstGeom prst="rect">
              <a:avLst/>
            </a:prstGeom>
          </p:spPr>
        </p:pic>
        <p:pic>
          <p:nvPicPr>
            <p:cNvPr id="11" name="Picture 10">
              <a:extLst>
                <a:ext uri="{FF2B5EF4-FFF2-40B4-BE49-F238E27FC236}">
                  <a16:creationId xmlns:a16="http://schemas.microsoft.com/office/drawing/2014/main" id="{7DB24D83-111A-4840-92CA-C1B03FC35184}"/>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560627" y="4847427"/>
              <a:ext cx="1000894" cy="1451295"/>
            </a:xfrm>
            <a:prstGeom prst="rect">
              <a:avLst/>
            </a:prstGeom>
          </p:spPr>
        </p:pic>
        <p:pic>
          <p:nvPicPr>
            <p:cNvPr id="15" name="Picture 14">
              <a:extLst>
                <a:ext uri="{FF2B5EF4-FFF2-40B4-BE49-F238E27FC236}">
                  <a16:creationId xmlns:a16="http://schemas.microsoft.com/office/drawing/2014/main" id="{B0F31879-807D-354C-A7D3-75D8E1F333B9}"/>
                </a:ext>
              </a:extLst>
            </p:cNvPr>
            <p:cNvPicPr>
              <a:picLocks noChangeAspect="1"/>
            </p:cNvPicPr>
            <p:nvPr/>
          </p:nvPicPr>
          <p:blipFill>
            <a:blip r:embed="rId9"/>
            <a:stretch>
              <a:fillRect/>
            </a:stretch>
          </p:blipFill>
          <p:spPr>
            <a:xfrm>
              <a:off x="7733621" y="4849263"/>
              <a:ext cx="2200722" cy="869193"/>
            </a:xfrm>
            <a:prstGeom prst="rect">
              <a:avLst/>
            </a:prstGeom>
          </p:spPr>
        </p:pic>
        <p:grpSp>
          <p:nvGrpSpPr>
            <p:cNvPr id="12" name="Group 11">
              <a:extLst>
                <a:ext uri="{FF2B5EF4-FFF2-40B4-BE49-F238E27FC236}">
                  <a16:creationId xmlns:a16="http://schemas.microsoft.com/office/drawing/2014/main" id="{6E245BA3-9FB0-6C42-9D0B-4DEC57D577CC}"/>
                </a:ext>
              </a:extLst>
            </p:cNvPr>
            <p:cNvGrpSpPr/>
            <p:nvPr/>
          </p:nvGrpSpPr>
          <p:grpSpPr>
            <a:xfrm>
              <a:off x="7567947" y="5609722"/>
              <a:ext cx="2476017" cy="608938"/>
              <a:chOff x="1056443" y="3837603"/>
              <a:chExt cx="3098308" cy="832052"/>
            </a:xfrm>
          </p:grpSpPr>
          <p:sp>
            <p:nvSpPr>
              <p:cNvPr id="13" name="Rectangle 12">
                <a:extLst>
                  <a:ext uri="{FF2B5EF4-FFF2-40B4-BE49-F238E27FC236}">
                    <a16:creationId xmlns:a16="http://schemas.microsoft.com/office/drawing/2014/main" id="{80560C2F-608F-8F43-9705-83A7BB25EAB8}"/>
                  </a:ext>
                </a:extLst>
              </p:cNvPr>
              <p:cNvSpPr/>
              <p:nvPr/>
            </p:nvSpPr>
            <p:spPr>
              <a:xfrm>
                <a:off x="1056443" y="3837603"/>
                <a:ext cx="3098308" cy="832052"/>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dirty="0">
                  <a:latin typeface="Helvetica Neue" panose="02000503000000020004" pitchFamily="2" charset="0"/>
                </a:endParaRPr>
              </a:p>
            </p:txBody>
          </p:sp>
          <p:pic>
            <p:nvPicPr>
              <p:cNvPr id="14" name="Picture 13">
                <a:extLst>
                  <a:ext uri="{FF2B5EF4-FFF2-40B4-BE49-F238E27FC236}">
                    <a16:creationId xmlns:a16="http://schemas.microsoft.com/office/drawing/2014/main" id="{DB034D47-93BB-D546-A699-184C0F9F85D5}"/>
                  </a:ext>
                </a:extLst>
              </p:cNvPr>
              <p:cNvPicPr>
                <a:picLocks noChangeAspect="1"/>
              </p:cNvPicPr>
              <p:nvPr/>
            </p:nvPicPr>
            <p:blipFill>
              <a:blip r:embed="rId10"/>
              <a:stretch>
                <a:fillRect/>
              </a:stretch>
            </p:blipFill>
            <p:spPr>
              <a:xfrm>
                <a:off x="1371600" y="4041932"/>
                <a:ext cx="2463800" cy="381000"/>
              </a:xfrm>
              <a:prstGeom prst="rect">
                <a:avLst/>
              </a:prstGeom>
            </p:spPr>
          </p:pic>
        </p:grpSp>
        <p:pic>
          <p:nvPicPr>
            <p:cNvPr id="3" name="Picture 2">
              <a:extLst>
                <a:ext uri="{FF2B5EF4-FFF2-40B4-BE49-F238E27FC236}">
                  <a16:creationId xmlns:a16="http://schemas.microsoft.com/office/drawing/2014/main" id="{4F76587C-DCC0-6345-8533-BF3373F2D10B}"/>
                </a:ext>
              </a:extLst>
            </p:cNvPr>
            <p:cNvPicPr>
              <a:picLocks noChangeAspect="1"/>
            </p:cNvPicPr>
            <p:nvPr/>
          </p:nvPicPr>
          <p:blipFill>
            <a:blip r:embed="rId11"/>
            <a:stretch>
              <a:fillRect/>
            </a:stretch>
          </p:blipFill>
          <p:spPr>
            <a:xfrm>
              <a:off x="5408940" y="5130276"/>
              <a:ext cx="2161580" cy="628984"/>
            </a:xfrm>
            <a:prstGeom prst="rect">
              <a:avLst/>
            </a:prstGeom>
          </p:spPr>
        </p:pic>
        <p:pic>
          <p:nvPicPr>
            <p:cNvPr id="8" name="Picture 7">
              <a:extLst>
                <a:ext uri="{FF2B5EF4-FFF2-40B4-BE49-F238E27FC236}">
                  <a16:creationId xmlns:a16="http://schemas.microsoft.com/office/drawing/2014/main" id="{D6991F3D-9C6F-8544-AA7A-A7A5189FDABC}"/>
                </a:ext>
              </a:extLst>
            </p:cNvPr>
            <p:cNvPicPr>
              <a:picLocks noChangeAspect="1"/>
            </p:cNvPicPr>
            <p:nvPr/>
          </p:nvPicPr>
          <p:blipFill>
            <a:blip r:embed="rId12"/>
            <a:stretch>
              <a:fillRect/>
            </a:stretch>
          </p:blipFill>
          <p:spPr>
            <a:xfrm>
              <a:off x="11729141" y="5037811"/>
              <a:ext cx="2075196" cy="910507"/>
            </a:xfrm>
            <a:prstGeom prst="rect">
              <a:avLst/>
            </a:prstGeom>
          </p:spPr>
        </p:pic>
      </p:grpSp>
      <p:sp>
        <p:nvSpPr>
          <p:cNvPr id="18" name="TextBox 17">
            <a:extLst>
              <a:ext uri="{FF2B5EF4-FFF2-40B4-BE49-F238E27FC236}">
                <a16:creationId xmlns:a16="http://schemas.microsoft.com/office/drawing/2014/main" id="{79EBCB6F-87C6-CE49-969C-9E10055A0018}"/>
              </a:ext>
            </a:extLst>
          </p:cNvPr>
          <p:cNvSpPr txBox="1"/>
          <p:nvPr/>
        </p:nvSpPr>
        <p:spPr>
          <a:xfrm>
            <a:off x="1457759" y="2575994"/>
            <a:ext cx="9168243" cy="2169825"/>
          </a:xfrm>
          <a:prstGeom prst="rect">
            <a:avLst/>
          </a:prstGeom>
          <a:noFill/>
        </p:spPr>
        <p:txBody>
          <a:bodyPr wrap="square" rtlCol="0">
            <a:spAutoFit/>
          </a:bodyPr>
          <a:lstStyle/>
          <a:p>
            <a:pPr algn="ctr"/>
            <a:r>
              <a:rPr lang="en-US" sz="4500" b="1" dirty="0">
                <a:solidFill>
                  <a:srgbClr val="7030A0"/>
                </a:solidFill>
                <a:latin typeface="Futura Medium" panose="020B0602020204020303" pitchFamily="34" charset="-79"/>
                <a:ea typeface="FangSong" panose="02010609060101010101" pitchFamily="49" charset="-122"/>
                <a:cs typeface="Futura Medium" panose="020B0602020204020303" pitchFamily="34" charset="-79"/>
              </a:rPr>
              <a:t>Our network </a:t>
            </a:r>
            <a:r>
              <a:rPr lang="en-US" sz="4500" b="1" dirty="0">
                <a:solidFill>
                  <a:schemeClr val="tx1">
                    <a:lumMod val="75000"/>
                    <a:lumOff val="25000"/>
                  </a:schemeClr>
                </a:solidFill>
                <a:latin typeface="Futura Medium" panose="020B0602020204020303" pitchFamily="34" charset="-79"/>
                <a:ea typeface="FangSong" panose="02010609060101010101" pitchFamily="49" charset="-122"/>
                <a:cs typeface="Futura Medium" panose="020B0602020204020303" pitchFamily="34" charset="-79"/>
              </a:rPr>
              <a:t>of partnerships </a:t>
            </a:r>
            <a:r>
              <a:rPr lang="en-US" sz="4500" b="1" dirty="0">
                <a:solidFill>
                  <a:srgbClr val="1C7ECC"/>
                </a:solidFill>
                <a:latin typeface="Futura Medium" panose="020B0602020204020303" pitchFamily="34" charset="-79"/>
                <a:ea typeface="FangSong" panose="02010609060101010101" pitchFamily="49" charset="-122"/>
                <a:cs typeface="Futura Medium" panose="020B0602020204020303" pitchFamily="34" charset="-79"/>
              </a:rPr>
              <a:t>around the SDGs</a:t>
            </a:r>
          </a:p>
          <a:p>
            <a:pPr algn="ctr"/>
            <a:endParaRPr lang="en-US" sz="4500" b="1" dirty="0">
              <a:latin typeface="Futura Medium" panose="020B0602020204020303" pitchFamily="34" charset="-79"/>
              <a:cs typeface="Futura Medium" panose="020B0602020204020303" pitchFamily="34" charset="-79"/>
            </a:endParaRPr>
          </a:p>
        </p:txBody>
      </p:sp>
    </p:spTree>
    <p:extLst>
      <p:ext uri="{BB962C8B-B14F-4D97-AF65-F5344CB8AC3E}">
        <p14:creationId xmlns:p14="http://schemas.microsoft.com/office/powerpoint/2010/main" val="20352788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3" cstate="screen">
            <a:extLst>
              <a:ext uri="{BEBA8EAE-BF5A-486C-A8C5-ECC9F3942E4B}">
                <a14:imgProps xmlns:a14="http://schemas.microsoft.com/office/drawing/2010/main">
                  <a14:imgLayer r:embed="rId4">
                    <a14:imgEffect>
                      <a14:sharpenSoften amount="-25000"/>
                    </a14:imgEffect>
                    <a14:imgEffect>
                      <a14:brightnessContrast bright="-40000" contrast="-20000"/>
                    </a14:imgEffect>
                  </a14:imgLayer>
                </a14:imgProps>
              </a:ex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40A3CD83-1FB3-BB4B-90FC-855CC6E425AF}"/>
              </a:ext>
            </a:extLst>
          </p:cNvPr>
          <p:cNvSpPr>
            <a:spLocks noGrp="1"/>
          </p:cNvSpPr>
          <p:nvPr>
            <p:ph idx="1"/>
          </p:nvPr>
        </p:nvSpPr>
        <p:spPr>
          <a:xfrm>
            <a:off x="2687782" y="2318370"/>
            <a:ext cx="9655796" cy="1939550"/>
          </a:xfrm>
        </p:spPr>
        <p:txBody>
          <a:bodyPr anchor="ctr">
            <a:noAutofit/>
          </a:bodyPr>
          <a:lstStyle/>
          <a:p>
            <a:pPr indent="0">
              <a:lnSpc>
                <a:spcPct val="100000"/>
              </a:lnSpc>
              <a:buNone/>
            </a:pPr>
            <a:r>
              <a:rPr lang="en-US" sz="3600" b="1" dirty="0">
                <a:solidFill>
                  <a:schemeClr val="bg1"/>
                </a:solidFill>
                <a:latin typeface="Futura Medium" panose="020B0602020204020303" pitchFamily="34" charset="-79"/>
                <a:cs typeface="Futura Medium" panose="020B0602020204020303" pitchFamily="34" charset="-79"/>
              </a:rPr>
              <a:t>Check out how </a:t>
            </a:r>
          </a:p>
          <a:p>
            <a:pPr indent="0">
              <a:lnSpc>
                <a:spcPct val="100000"/>
              </a:lnSpc>
              <a:buNone/>
            </a:pPr>
            <a:r>
              <a:rPr lang="en-US" sz="3600" b="1" dirty="0">
                <a:solidFill>
                  <a:srgbClr val="AABA0A"/>
                </a:solidFill>
                <a:latin typeface="Futura Medium" panose="020B0602020204020303" pitchFamily="34" charset="-79"/>
                <a:cs typeface="Futura Medium" panose="020B0602020204020303" pitchFamily="34" charset="-79"/>
              </a:rPr>
              <a:t>Youth Programme </a:t>
            </a:r>
            <a:r>
              <a:rPr lang="en-US" sz="3600" b="1" dirty="0">
                <a:solidFill>
                  <a:schemeClr val="bg1"/>
                </a:solidFill>
                <a:latin typeface="Futura Medium" panose="020B0602020204020303" pitchFamily="34" charset="-79"/>
                <a:cs typeface="Futura Medium" panose="020B0602020204020303" pitchFamily="34" charset="-79"/>
              </a:rPr>
              <a:t>alignment</a:t>
            </a:r>
          </a:p>
          <a:p>
            <a:pPr indent="0">
              <a:lnSpc>
                <a:spcPct val="100000"/>
              </a:lnSpc>
              <a:buNone/>
            </a:pPr>
            <a:r>
              <a:rPr lang="en-US" sz="3600" b="1" dirty="0">
                <a:solidFill>
                  <a:schemeClr val="bg1"/>
                </a:solidFill>
                <a:latin typeface="Futura Medium" panose="020B0602020204020303" pitchFamily="34" charset="-79"/>
                <a:cs typeface="Futura Medium" panose="020B0602020204020303" pitchFamily="34" charset="-79"/>
              </a:rPr>
              <a:t>can contribute to the SDGs. </a:t>
            </a:r>
          </a:p>
        </p:txBody>
      </p:sp>
      <p:pic>
        <p:nvPicPr>
          <p:cNvPr id="8" name="Picture 7">
            <a:extLst>
              <a:ext uri="{FF2B5EF4-FFF2-40B4-BE49-F238E27FC236}">
                <a16:creationId xmlns:a16="http://schemas.microsoft.com/office/drawing/2014/main" id="{CBC7ACDF-3AE0-344E-8535-132C3833183C}"/>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923636" y="2410691"/>
            <a:ext cx="1764146" cy="1754909"/>
          </a:xfrm>
          <a:prstGeom prst="rect">
            <a:avLst/>
          </a:prstGeom>
        </p:spPr>
      </p:pic>
      <p:pic>
        <p:nvPicPr>
          <p:cNvPr id="5" name="Picture 4">
            <a:extLst>
              <a:ext uri="{FF2B5EF4-FFF2-40B4-BE49-F238E27FC236}">
                <a16:creationId xmlns:a16="http://schemas.microsoft.com/office/drawing/2014/main" id="{1E722FA7-D2D3-2244-A6FC-5F558421AD4B}"/>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9035512" y="5137191"/>
            <a:ext cx="2705914" cy="1318443"/>
          </a:xfrm>
          <a:prstGeom prst="rect">
            <a:avLst/>
          </a:prstGeom>
        </p:spPr>
      </p:pic>
    </p:spTree>
    <p:extLst>
      <p:ext uri="{BB962C8B-B14F-4D97-AF65-F5344CB8AC3E}">
        <p14:creationId xmlns:p14="http://schemas.microsoft.com/office/powerpoint/2010/main" val="35002375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childTnLst>
                                </p:cTn>
                              </p:par>
                              <p:par>
                                <p:cTn id="8" presetID="8" presetClass="emph" presetSubtype="0" accel="50000" decel="50000" fill="hold" nodeType="withEffect">
                                  <p:stCondLst>
                                    <p:cond delay="0"/>
                                  </p:stCondLst>
                                  <p:childTnLst>
                                    <p:animRot by="21600000">
                                      <p:cBhvr>
                                        <p:cTn id="9" dur="3000" fill="hold"/>
                                        <p:tgtEl>
                                          <p:spTgt spid="8"/>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95E28F-8D1C-B649-B449-B9F82C512AB8}"/>
              </a:ext>
            </a:extLst>
          </p:cNvPr>
          <p:cNvSpPr>
            <a:spLocks noGrp="1"/>
          </p:cNvSpPr>
          <p:nvPr>
            <p:ph type="title"/>
          </p:nvPr>
        </p:nvSpPr>
        <p:spPr>
          <a:xfrm>
            <a:off x="719403" y="2468894"/>
            <a:ext cx="9550400" cy="1219201"/>
          </a:xfrm>
        </p:spPr>
        <p:txBody>
          <a:bodyPr/>
          <a:lstStyle/>
          <a:p>
            <a:r>
              <a:rPr lang="en-US" sz="7200" b="1" dirty="0">
                <a:latin typeface="Futura Medium" panose="020B0602020204020303" pitchFamily="34" charset="-79"/>
                <a:cs typeface="Futura Medium" panose="020B0602020204020303" pitchFamily="34" charset="-79"/>
              </a:rPr>
              <a:t>#SCOUTS4SDGS</a:t>
            </a:r>
          </a:p>
        </p:txBody>
      </p:sp>
      <p:sp>
        <p:nvSpPr>
          <p:cNvPr id="6" name="TextBox 5">
            <a:extLst>
              <a:ext uri="{FF2B5EF4-FFF2-40B4-BE49-F238E27FC236}">
                <a16:creationId xmlns:a16="http://schemas.microsoft.com/office/drawing/2014/main" id="{46BB7607-B87B-694C-B19F-70789442B465}"/>
              </a:ext>
            </a:extLst>
          </p:cNvPr>
          <p:cNvSpPr txBox="1"/>
          <p:nvPr/>
        </p:nvSpPr>
        <p:spPr>
          <a:xfrm>
            <a:off x="8075123" y="5619559"/>
            <a:ext cx="3431389" cy="646331"/>
          </a:xfrm>
          <a:prstGeom prst="rect">
            <a:avLst/>
          </a:prstGeom>
          <a:noFill/>
        </p:spPr>
        <p:txBody>
          <a:bodyPr wrap="none" rtlCol="0">
            <a:spAutoFit/>
          </a:bodyPr>
          <a:lstStyle/>
          <a:p>
            <a:r>
              <a:rPr lang="en-GB" sz="3600" b="1" dirty="0">
                <a:solidFill>
                  <a:schemeClr val="bg1"/>
                </a:solidFill>
                <a:latin typeface="Futura Medium" panose="020B0602020204020303" pitchFamily="34" charset="-79"/>
                <a:ea typeface="Helvetica Neue" panose="02000503000000020004" pitchFamily="2" charset="0"/>
                <a:cs typeface="Futura Medium" panose="020B0602020204020303" pitchFamily="34" charset="-79"/>
              </a:rPr>
              <a:t>THANK YOU!</a:t>
            </a:r>
          </a:p>
        </p:txBody>
      </p:sp>
    </p:spTree>
    <p:extLst>
      <p:ext uri="{BB962C8B-B14F-4D97-AF65-F5344CB8AC3E}">
        <p14:creationId xmlns:p14="http://schemas.microsoft.com/office/powerpoint/2010/main" val="34462038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5" name="Group 24">
            <a:extLst>
              <a:ext uri="{FF2B5EF4-FFF2-40B4-BE49-F238E27FC236}">
                <a16:creationId xmlns:a16="http://schemas.microsoft.com/office/drawing/2014/main" id="{D7F62CA5-A87E-2D4C-BCC4-6847521D3806}"/>
              </a:ext>
            </a:extLst>
          </p:cNvPr>
          <p:cNvGrpSpPr/>
          <p:nvPr/>
        </p:nvGrpSpPr>
        <p:grpSpPr>
          <a:xfrm>
            <a:off x="2838032" y="599447"/>
            <a:ext cx="5725186" cy="5573649"/>
            <a:chOff x="2929472" y="544583"/>
            <a:chExt cx="5725186" cy="5573649"/>
          </a:xfrm>
        </p:grpSpPr>
        <p:pic>
          <p:nvPicPr>
            <p:cNvPr id="40" name="Picture 39" descr="A close up of a logo&#13;&#10;&#13;&#10;Description automatically generated">
              <a:extLst>
                <a:ext uri="{FF2B5EF4-FFF2-40B4-BE49-F238E27FC236}">
                  <a16:creationId xmlns:a16="http://schemas.microsoft.com/office/drawing/2014/main" id="{6C8907DC-1DEB-594A-A720-0BDDBF9C3164}"/>
                </a:ext>
              </a:extLst>
            </p:cNvPr>
            <p:cNvPicPr>
              <a:picLocks noChangeAspect="1"/>
            </p:cNvPicPr>
            <p:nvPr/>
          </p:nvPicPr>
          <p:blipFill rotWithShape="1">
            <a:blip r:embed="rId2"/>
            <a:srcRect t="57547" r="42261"/>
            <a:stretch/>
          </p:blipFill>
          <p:spPr>
            <a:xfrm rot="13560344">
              <a:off x="6215206" y="2377120"/>
              <a:ext cx="2512720" cy="2366184"/>
            </a:xfrm>
            <a:prstGeom prst="rect">
              <a:avLst/>
            </a:prstGeom>
          </p:spPr>
        </p:pic>
        <p:pic>
          <p:nvPicPr>
            <p:cNvPr id="3" name="Picture 2" descr="A close up of a logo&#13;&#10;&#13;&#10;Description automatically generated">
              <a:extLst>
                <a:ext uri="{FF2B5EF4-FFF2-40B4-BE49-F238E27FC236}">
                  <a16:creationId xmlns:a16="http://schemas.microsoft.com/office/drawing/2014/main" id="{F5EB15FC-EE40-C244-BEB9-5D267B270E7C}"/>
                </a:ext>
              </a:extLst>
            </p:cNvPr>
            <p:cNvPicPr>
              <a:picLocks noChangeAspect="1"/>
            </p:cNvPicPr>
            <p:nvPr/>
          </p:nvPicPr>
          <p:blipFill>
            <a:blip r:embed="rId2"/>
            <a:stretch>
              <a:fillRect/>
            </a:stretch>
          </p:blipFill>
          <p:spPr>
            <a:xfrm rot="21438442">
              <a:off x="2929472" y="544583"/>
              <a:ext cx="4351867" cy="5573649"/>
            </a:xfrm>
            <a:prstGeom prst="rect">
              <a:avLst/>
            </a:prstGeom>
          </p:spPr>
        </p:pic>
      </p:grpSp>
      <p:pic>
        <p:nvPicPr>
          <p:cNvPr id="9" name="Picture 8" descr="A close up of a logo&#13;&#10;&#13;&#10;Description automatically generated">
            <a:extLst>
              <a:ext uri="{FF2B5EF4-FFF2-40B4-BE49-F238E27FC236}">
                <a16:creationId xmlns:a16="http://schemas.microsoft.com/office/drawing/2014/main" id="{3DE96A48-9137-D349-B7D5-B957B960F388}"/>
              </a:ext>
            </a:extLst>
          </p:cNvPr>
          <p:cNvPicPr>
            <a:picLocks noChangeAspect="1"/>
          </p:cNvPicPr>
          <p:nvPr/>
        </p:nvPicPr>
        <p:blipFill>
          <a:blip r:embed="rId3"/>
          <a:stretch>
            <a:fillRect/>
          </a:stretch>
        </p:blipFill>
        <p:spPr>
          <a:xfrm>
            <a:off x="3984500" y="1889479"/>
            <a:ext cx="3621491" cy="3636035"/>
          </a:xfrm>
          <a:prstGeom prst="rect">
            <a:avLst/>
          </a:prstGeom>
          <a:effectLst>
            <a:outerShdw blurRad="50800" dist="38100" dir="2700000" algn="tl" rotWithShape="0">
              <a:prstClr val="black">
                <a:alpha val="40000"/>
              </a:prstClr>
            </a:outerShdw>
          </a:effectLst>
        </p:spPr>
      </p:pic>
      <p:pic>
        <p:nvPicPr>
          <p:cNvPr id="6" name="Picture 5">
            <a:extLst>
              <a:ext uri="{FF2B5EF4-FFF2-40B4-BE49-F238E27FC236}">
                <a16:creationId xmlns:a16="http://schemas.microsoft.com/office/drawing/2014/main" id="{90A17766-DC0F-1141-9984-9D4402F18A7C}"/>
              </a:ext>
            </a:extLst>
          </p:cNvPr>
          <p:cNvPicPr>
            <a:picLocks noChangeAspect="1"/>
          </p:cNvPicPr>
          <p:nvPr/>
        </p:nvPicPr>
        <p:blipFill>
          <a:blip r:embed="rId4"/>
          <a:stretch>
            <a:fillRect/>
          </a:stretch>
        </p:blipFill>
        <p:spPr>
          <a:xfrm>
            <a:off x="6753841" y="3749247"/>
            <a:ext cx="1850207" cy="1956694"/>
          </a:xfrm>
          <a:prstGeom prst="rect">
            <a:avLst/>
          </a:prstGeom>
          <a:effectLst>
            <a:outerShdw blurRad="50800" dist="38100" dir="2700000" algn="tl" rotWithShape="0">
              <a:prstClr val="black">
                <a:alpha val="40000"/>
              </a:prstClr>
            </a:outerShdw>
          </a:effectLst>
        </p:spPr>
      </p:pic>
      <p:pic>
        <p:nvPicPr>
          <p:cNvPr id="13" name="Picture 12" descr="A close up of a logo&#13;&#10;&#13;&#10;Description automatically generated">
            <a:extLst>
              <a:ext uri="{FF2B5EF4-FFF2-40B4-BE49-F238E27FC236}">
                <a16:creationId xmlns:a16="http://schemas.microsoft.com/office/drawing/2014/main" id="{639FC32C-6A22-5E48-A0A4-06DD1E2FD764}"/>
              </a:ext>
            </a:extLst>
          </p:cNvPr>
          <p:cNvPicPr>
            <a:picLocks noChangeAspect="1"/>
          </p:cNvPicPr>
          <p:nvPr/>
        </p:nvPicPr>
        <p:blipFill>
          <a:blip r:embed="rId5"/>
          <a:stretch>
            <a:fillRect/>
          </a:stretch>
        </p:blipFill>
        <p:spPr>
          <a:xfrm>
            <a:off x="6496987" y="1235021"/>
            <a:ext cx="2790871" cy="2790871"/>
          </a:xfrm>
          <a:prstGeom prst="rect">
            <a:avLst/>
          </a:prstGeom>
          <a:effectLst>
            <a:outerShdw blurRad="50800" dist="38100" dir="2700000" algn="tl" rotWithShape="0">
              <a:prstClr val="black">
                <a:alpha val="40000"/>
              </a:prstClr>
            </a:outerShdw>
          </a:effectLst>
        </p:spPr>
      </p:pic>
      <p:pic>
        <p:nvPicPr>
          <p:cNvPr id="24" name="Picture 23" descr="A picture containing vector graphics&#13;&#10;&#13;&#10;Description automatically generated">
            <a:extLst>
              <a:ext uri="{FF2B5EF4-FFF2-40B4-BE49-F238E27FC236}">
                <a16:creationId xmlns:a16="http://schemas.microsoft.com/office/drawing/2014/main" id="{63B53642-ACBB-7045-829F-E53A694805D9}"/>
              </a:ext>
            </a:extLst>
          </p:cNvPr>
          <p:cNvPicPr>
            <a:picLocks noChangeAspect="1"/>
          </p:cNvPicPr>
          <p:nvPr/>
        </p:nvPicPr>
        <p:blipFill>
          <a:blip r:embed="rId6"/>
          <a:stretch>
            <a:fillRect/>
          </a:stretch>
        </p:blipFill>
        <p:spPr>
          <a:xfrm>
            <a:off x="1266700" y="812990"/>
            <a:ext cx="2717800" cy="1993900"/>
          </a:xfrm>
          <a:prstGeom prst="rect">
            <a:avLst/>
          </a:prstGeom>
        </p:spPr>
      </p:pic>
      <p:pic>
        <p:nvPicPr>
          <p:cNvPr id="20" name="Picture 19">
            <a:extLst>
              <a:ext uri="{FF2B5EF4-FFF2-40B4-BE49-F238E27FC236}">
                <a16:creationId xmlns:a16="http://schemas.microsoft.com/office/drawing/2014/main" id="{BCB25DDD-8DF2-8840-90C7-03BECE0A28F9}"/>
              </a:ext>
            </a:extLst>
          </p:cNvPr>
          <p:cNvPicPr>
            <a:picLocks noChangeAspect="1"/>
          </p:cNvPicPr>
          <p:nvPr/>
        </p:nvPicPr>
        <p:blipFill rotWithShape="1">
          <a:blip r:embed="rId7"/>
          <a:srcRect r="-2528"/>
          <a:stretch/>
        </p:blipFill>
        <p:spPr>
          <a:xfrm>
            <a:off x="991493" y="3376790"/>
            <a:ext cx="2254866" cy="3293026"/>
          </a:xfrm>
          <a:prstGeom prst="rect">
            <a:avLst/>
          </a:prstGeom>
        </p:spPr>
      </p:pic>
      <p:pic>
        <p:nvPicPr>
          <p:cNvPr id="17" name="Picture 16" descr="A close up of a logo&#13;&#10;&#13;&#10;Description automatically generated">
            <a:extLst>
              <a:ext uri="{FF2B5EF4-FFF2-40B4-BE49-F238E27FC236}">
                <a16:creationId xmlns:a16="http://schemas.microsoft.com/office/drawing/2014/main" id="{EDDA2368-8695-E84D-ABA0-B949DB240D06}"/>
              </a:ext>
            </a:extLst>
          </p:cNvPr>
          <p:cNvPicPr>
            <a:picLocks noChangeAspect="1"/>
          </p:cNvPicPr>
          <p:nvPr/>
        </p:nvPicPr>
        <p:blipFill>
          <a:blip r:embed="rId8"/>
          <a:stretch>
            <a:fillRect/>
          </a:stretch>
        </p:blipFill>
        <p:spPr>
          <a:xfrm>
            <a:off x="5460451" y="3098683"/>
            <a:ext cx="1730654" cy="1743569"/>
          </a:xfrm>
          <a:prstGeom prst="rect">
            <a:avLst/>
          </a:prstGeom>
          <a:effectLst>
            <a:outerShdw blurRad="50800" dist="38100" dir="2700000" algn="tl" rotWithShape="0">
              <a:prstClr val="black">
                <a:alpha val="40000"/>
              </a:prstClr>
            </a:outerShdw>
          </a:effectLst>
        </p:spPr>
      </p:pic>
      <p:pic>
        <p:nvPicPr>
          <p:cNvPr id="4" name="Picture 3">
            <a:extLst>
              <a:ext uri="{FF2B5EF4-FFF2-40B4-BE49-F238E27FC236}">
                <a16:creationId xmlns:a16="http://schemas.microsoft.com/office/drawing/2014/main" id="{4D580640-04B4-3F45-BF55-18867AA216EC}"/>
              </a:ext>
            </a:extLst>
          </p:cNvPr>
          <p:cNvPicPr>
            <a:picLocks noChangeAspect="1"/>
          </p:cNvPicPr>
          <p:nvPr/>
        </p:nvPicPr>
        <p:blipFill>
          <a:blip r:embed="rId9"/>
          <a:stretch>
            <a:fillRect/>
          </a:stretch>
        </p:blipFill>
        <p:spPr>
          <a:xfrm>
            <a:off x="8344132" y="3465193"/>
            <a:ext cx="2133831" cy="3272610"/>
          </a:xfrm>
          <a:prstGeom prst="rect">
            <a:avLst/>
          </a:prstGeom>
        </p:spPr>
      </p:pic>
      <p:pic>
        <p:nvPicPr>
          <p:cNvPr id="22" name="Picture 21">
            <a:extLst>
              <a:ext uri="{FF2B5EF4-FFF2-40B4-BE49-F238E27FC236}">
                <a16:creationId xmlns:a16="http://schemas.microsoft.com/office/drawing/2014/main" id="{1DDB2233-FA2D-2D47-9CE8-FCE79F0DCCA1}"/>
              </a:ext>
            </a:extLst>
          </p:cNvPr>
          <p:cNvPicPr>
            <a:picLocks noChangeAspect="1"/>
          </p:cNvPicPr>
          <p:nvPr/>
        </p:nvPicPr>
        <p:blipFill>
          <a:blip r:embed="rId10"/>
          <a:stretch>
            <a:fillRect/>
          </a:stretch>
        </p:blipFill>
        <p:spPr>
          <a:xfrm>
            <a:off x="8673766" y="72575"/>
            <a:ext cx="2281686" cy="3451194"/>
          </a:xfrm>
          <a:prstGeom prst="rect">
            <a:avLst/>
          </a:prstGeom>
        </p:spPr>
      </p:pic>
      <p:grpSp>
        <p:nvGrpSpPr>
          <p:cNvPr id="30" name="Group 29">
            <a:extLst>
              <a:ext uri="{FF2B5EF4-FFF2-40B4-BE49-F238E27FC236}">
                <a16:creationId xmlns:a16="http://schemas.microsoft.com/office/drawing/2014/main" id="{4C3C3B53-5257-6743-8AFB-499DDCF6B05D}"/>
              </a:ext>
            </a:extLst>
          </p:cNvPr>
          <p:cNvGrpSpPr/>
          <p:nvPr/>
        </p:nvGrpSpPr>
        <p:grpSpPr>
          <a:xfrm>
            <a:off x="970263" y="492618"/>
            <a:ext cx="10527730" cy="5786846"/>
            <a:chOff x="970263" y="492618"/>
            <a:chExt cx="10527730" cy="5786846"/>
          </a:xfrm>
        </p:grpSpPr>
        <p:pic>
          <p:nvPicPr>
            <p:cNvPr id="27" name="Picture 26" descr="A picture containing accessory, vector graphics, umbrella&#13;&#10;&#13;&#10;Description automatically generated">
              <a:extLst>
                <a:ext uri="{FF2B5EF4-FFF2-40B4-BE49-F238E27FC236}">
                  <a16:creationId xmlns:a16="http://schemas.microsoft.com/office/drawing/2014/main" id="{0C1E7C19-FF6B-2740-8454-2B7D8CEAF674}"/>
                </a:ext>
              </a:extLst>
            </p:cNvPr>
            <p:cNvPicPr>
              <a:picLocks noChangeAspect="1"/>
            </p:cNvPicPr>
            <p:nvPr/>
          </p:nvPicPr>
          <p:blipFill>
            <a:blip r:embed="rId11"/>
            <a:stretch>
              <a:fillRect/>
            </a:stretch>
          </p:blipFill>
          <p:spPr>
            <a:xfrm>
              <a:off x="1531156" y="4474469"/>
              <a:ext cx="1051046" cy="1051046"/>
            </a:xfrm>
            <a:prstGeom prst="rect">
              <a:avLst/>
            </a:prstGeom>
          </p:spPr>
        </p:pic>
        <p:pic>
          <p:nvPicPr>
            <p:cNvPr id="57" name="Picture 56" descr="A picture containing accessory, vector graphics, umbrella&#13;&#10;&#13;&#10;Description automatically generated">
              <a:extLst>
                <a:ext uri="{FF2B5EF4-FFF2-40B4-BE49-F238E27FC236}">
                  <a16:creationId xmlns:a16="http://schemas.microsoft.com/office/drawing/2014/main" id="{7BB74742-2362-D545-AFEF-29B26EE7F290}"/>
                </a:ext>
              </a:extLst>
            </p:cNvPr>
            <p:cNvPicPr>
              <a:picLocks noChangeAspect="1"/>
            </p:cNvPicPr>
            <p:nvPr/>
          </p:nvPicPr>
          <p:blipFill>
            <a:blip r:embed="rId11"/>
            <a:stretch>
              <a:fillRect/>
            </a:stretch>
          </p:blipFill>
          <p:spPr>
            <a:xfrm>
              <a:off x="10446947" y="492618"/>
              <a:ext cx="1051046" cy="1051046"/>
            </a:xfrm>
            <a:prstGeom prst="rect">
              <a:avLst/>
            </a:prstGeom>
          </p:spPr>
        </p:pic>
        <p:pic>
          <p:nvPicPr>
            <p:cNvPr id="29" name="Picture 28" descr="A close up of a sign&#13;&#10;&#13;&#10;Description automatically generated">
              <a:extLst>
                <a:ext uri="{FF2B5EF4-FFF2-40B4-BE49-F238E27FC236}">
                  <a16:creationId xmlns:a16="http://schemas.microsoft.com/office/drawing/2014/main" id="{3C7E74D3-FAFC-8F4E-93F4-5AB13BF8E695}"/>
                </a:ext>
              </a:extLst>
            </p:cNvPr>
            <p:cNvPicPr>
              <a:picLocks noChangeAspect="1"/>
            </p:cNvPicPr>
            <p:nvPr/>
          </p:nvPicPr>
          <p:blipFill>
            <a:blip r:embed="rId12">
              <a:clrChange>
                <a:clrFrom>
                  <a:srgbClr val="FEFEFE"/>
                </a:clrFrom>
                <a:clrTo>
                  <a:srgbClr val="FEFEFE">
                    <a:alpha val="0"/>
                  </a:srgbClr>
                </a:clrTo>
              </a:clrChange>
            </a:blip>
            <a:stretch>
              <a:fillRect/>
            </a:stretch>
          </p:blipFill>
          <p:spPr>
            <a:xfrm rot="18504853">
              <a:off x="977709" y="1451680"/>
              <a:ext cx="1262545" cy="1277437"/>
            </a:xfrm>
            <a:prstGeom prst="rect">
              <a:avLst/>
            </a:prstGeom>
          </p:spPr>
        </p:pic>
        <p:pic>
          <p:nvPicPr>
            <p:cNvPr id="59" name="Picture 58" descr="A picture containing accessory, vector graphics, umbrella&#13;&#10;&#13;&#10;Description automatically generated">
              <a:extLst>
                <a:ext uri="{FF2B5EF4-FFF2-40B4-BE49-F238E27FC236}">
                  <a16:creationId xmlns:a16="http://schemas.microsoft.com/office/drawing/2014/main" id="{821B7327-6D9F-B749-BB09-8237626B313F}"/>
                </a:ext>
              </a:extLst>
            </p:cNvPr>
            <p:cNvPicPr>
              <a:picLocks noChangeAspect="1"/>
            </p:cNvPicPr>
            <p:nvPr/>
          </p:nvPicPr>
          <p:blipFill>
            <a:blip r:embed="rId11"/>
            <a:stretch>
              <a:fillRect/>
            </a:stretch>
          </p:blipFill>
          <p:spPr>
            <a:xfrm>
              <a:off x="10151374" y="5228418"/>
              <a:ext cx="1051046" cy="1051046"/>
            </a:xfrm>
            <a:prstGeom prst="rect">
              <a:avLst/>
            </a:prstGeom>
          </p:spPr>
        </p:pic>
      </p:grpSp>
    </p:spTree>
    <p:extLst>
      <p:ext uri="{BB962C8B-B14F-4D97-AF65-F5344CB8AC3E}">
        <p14:creationId xmlns:p14="http://schemas.microsoft.com/office/powerpoint/2010/main" val="26216893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fill="hold" nodeType="afterEffect">
                                  <p:stCondLst>
                                    <p:cond delay="0"/>
                                  </p:stCondLst>
                                  <p:childTnLst>
                                    <p:animRot by="120000">
                                      <p:cBhvr>
                                        <p:cTn id="6" dur="200" fill="hold">
                                          <p:stCondLst>
                                            <p:cond delay="0"/>
                                          </p:stCondLst>
                                        </p:cTn>
                                        <p:tgtEl>
                                          <p:spTgt spid="25"/>
                                        </p:tgtEl>
                                        <p:attrNameLst>
                                          <p:attrName>r</p:attrName>
                                        </p:attrNameLst>
                                      </p:cBhvr>
                                    </p:animRot>
                                    <p:animRot by="-240000">
                                      <p:cBhvr>
                                        <p:cTn id="7" dur="400" fill="hold">
                                          <p:stCondLst>
                                            <p:cond delay="400"/>
                                          </p:stCondLst>
                                        </p:cTn>
                                        <p:tgtEl>
                                          <p:spTgt spid="25"/>
                                        </p:tgtEl>
                                        <p:attrNameLst>
                                          <p:attrName>r</p:attrName>
                                        </p:attrNameLst>
                                      </p:cBhvr>
                                    </p:animRot>
                                    <p:animRot by="240000">
                                      <p:cBhvr>
                                        <p:cTn id="8" dur="400" fill="hold">
                                          <p:stCondLst>
                                            <p:cond delay="800"/>
                                          </p:stCondLst>
                                        </p:cTn>
                                        <p:tgtEl>
                                          <p:spTgt spid="25"/>
                                        </p:tgtEl>
                                        <p:attrNameLst>
                                          <p:attrName>r</p:attrName>
                                        </p:attrNameLst>
                                      </p:cBhvr>
                                    </p:animRot>
                                    <p:animRot by="-240000">
                                      <p:cBhvr>
                                        <p:cTn id="9" dur="400" fill="hold">
                                          <p:stCondLst>
                                            <p:cond delay="1200"/>
                                          </p:stCondLst>
                                        </p:cTn>
                                        <p:tgtEl>
                                          <p:spTgt spid="25"/>
                                        </p:tgtEl>
                                        <p:attrNameLst>
                                          <p:attrName>r</p:attrName>
                                        </p:attrNameLst>
                                      </p:cBhvr>
                                    </p:animRot>
                                    <p:animRot by="120000">
                                      <p:cBhvr>
                                        <p:cTn id="10" dur="400" fill="hold">
                                          <p:stCondLst>
                                            <p:cond delay="1600"/>
                                          </p:stCondLst>
                                        </p:cTn>
                                        <p:tgtEl>
                                          <p:spTgt spid="25"/>
                                        </p:tgtEl>
                                        <p:attrNameLst>
                                          <p:attrName>r</p:attrName>
                                        </p:attrNameLst>
                                      </p:cBhvr>
                                    </p:animRot>
                                  </p:childTnLst>
                                </p:cTn>
                              </p:par>
                            </p:childTnLst>
                          </p:cTn>
                        </p:par>
                        <p:par>
                          <p:cTn id="11" fill="hold">
                            <p:stCondLst>
                              <p:cond delay="2000"/>
                            </p:stCondLst>
                            <p:childTnLst>
                              <p:par>
                                <p:cTn id="12" presetID="8" presetClass="emph" presetSubtype="0" fill="hold" nodeType="afterEffect">
                                  <p:stCondLst>
                                    <p:cond delay="0"/>
                                  </p:stCondLst>
                                  <p:childTnLst>
                                    <p:animRot by="21600000">
                                      <p:cBhvr>
                                        <p:cTn id="13" dur="5000" fill="hold"/>
                                        <p:tgtEl>
                                          <p:spTgt spid="9"/>
                                        </p:tgtEl>
                                        <p:attrNameLst>
                                          <p:attrName>r</p:attrName>
                                        </p:attrNameLst>
                                      </p:cBhvr>
                                    </p:animRot>
                                  </p:childTnLst>
                                </p:cTn>
                              </p:par>
                            </p:childTnLst>
                          </p:cTn>
                        </p:par>
                        <p:par>
                          <p:cTn id="14" fill="hold">
                            <p:stCondLst>
                              <p:cond delay="7000"/>
                            </p:stCondLst>
                            <p:childTnLst>
                              <p:par>
                                <p:cTn id="15" presetID="10" presetClass="entr" presetSubtype="0" fill="hold" nodeType="afterEffect">
                                  <p:stCondLst>
                                    <p:cond delay="0"/>
                                  </p:stCondLst>
                                  <p:childTnLst>
                                    <p:set>
                                      <p:cBhvr>
                                        <p:cTn id="16" dur="1" fill="hold">
                                          <p:stCondLst>
                                            <p:cond delay="0"/>
                                          </p:stCondLst>
                                        </p:cTn>
                                        <p:tgtEl>
                                          <p:spTgt spid="30"/>
                                        </p:tgtEl>
                                        <p:attrNameLst>
                                          <p:attrName>style.visibility</p:attrName>
                                        </p:attrNameLst>
                                      </p:cBhvr>
                                      <p:to>
                                        <p:strVal val="visible"/>
                                      </p:to>
                                    </p:set>
                                    <p:animEffect transition="in" filter="fade">
                                      <p:cBhvr>
                                        <p:cTn id="17" dur="2000"/>
                                        <p:tgtEl>
                                          <p:spTgt spid="30"/>
                                        </p:tgtEl>
                                      </p:cBhvr>
                                    </p:animEffect>
                                  </p:childTnLst>
                                </p:cTn>
                              </p:par>
                            </p:childTnLst>
                          </p:cTn>
                        </p:par>
                        <p:par>
                          <p:cTn id="18" fill="hold">
                            <p:stCondLst>
                              <p:cond delay="9000"/>
                            </p:stCondLst>
                            <p:childTnLst>
                              <p:par>
                                <p:cTn id="19" presetID="8" presetClass="emph" presetSubtype="0" fill="hold" nodeType="afterEffect">
                                  <p:stCondLst>
                                    <p:cond delay="0"/>
                                  </p:stCondLst>
                                  <p:childTnLst>
                                    <p:animRot by="21600000">
                                      <p:cBhvr>
                                        <p:cTn id="20" dur="5000" fill="hold"/>
                                        <p:tgtEl>
                                          <p:spTgt spid="9"/>
                                        </p:tgtEl>
                                        <p:attrNameLst>
                                          <p:attrName>r</p:attrName>
                                        </p:attrNameLst>
                                      </p:cBhvr>
                                    </p:animRot>
                                  </p:childTnLst>
                                </p:cTn>
                              </p:par>
                              <p:par>
                                <p:cTn id="21" presetID="8" presetClass="emph" presetSubtype="0" fill="hold" nodeType="withEffect">
                                  <p:stCondLst>
                                    <p:cond delay="2000"/>
                                  </p:stCondLst>
                                  <p:childTnLst>
                                    <p:animRot by="21600000">
                                      <p:cBhvr>
                                        <p:cTn id="22" dur="5000" fill="hold"/>
                                        <p:tgtEl>
                                          <p:spTgt spid="17"/>
                                        </p:tgtEl>
                                        <p:attrNameLst>
                                          <p:attrName>r</p:attrName>
                                        </p:attrNameLst>
                                      </p:cBhvr>
                                    </p:animRot>
                                  </p:childTnLst>
                                </p:cTn>
                              </p:par>
                              <p:par>
                                <p:cTn id="23" presetID="8" presetClass="emph" presetSubtype="0" fill="hold" nodeType="withEffect">
                                  <p:stCondLst>
                                    <p:cond delay="1500"/>
                                  </p:stCondLst>
                                  <p:childTnLst>
                                    <p:animRot by="21600000">
                                      <p:cBhvr>
                                        <p:cTn id="24" dur="5000" fill="hold"/>
                                        <p:tgtEl>
                                          <p:spTgt spid="13"/>
                                        </p:tgtEl>
                                        <p:attrNameLst>
                                          <p:attrName>r</p:attrName>
                                        </p:attrNameLst>
                                      </p:cBhvr>
                                    </p:animRot>
                                  </p:childTnLst>
                                </p:cTn>
                              </p:par>
                              <p:par>
                                <p:cTn id="25" presetID="8" presetClass="emph" presetSubtype="0" fill="hold" nodeType="withEffect">
                                  <p:stCondLst>
                                    <p:cond delay="1000"/>
                                  </p:stCondLst>
                                  <p:childTnLst>
                                    <p:animRot by="21600000">
                                      <p:cBhvr>
                                        <p:cTn id="26" dur="5000" fill="hold"/>
                                        <p:tgtEl>
                                          <p:spTgt spid="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cstate="screen">
            <a:extLst>
              <a:ext uri="{BEBA8EAE-BF5A-486C-A8C5-ECC9F3942E4B}">
                <a14:imgProps xmlns:a14="http://schemas.microsoft.com/office/drawing/2010/main">
                  <a14:imgLayer r:embed="rId4">
                    <a14:imgEffect>
                      <a14:brightnessContrast bright="-40000"/>
                    </a14:imgEffect>
                  </a14:imgLayer>
                </a14:imgProps>
              </a:ex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3" name="Content Placeholder 3">
            <a:extLst>
              <a:ext uri="{FF2B5EF4-FFF2-40B4-BE49-F238E27FC236}">
                <a16:creationId xmlns:a16="http://schemas.microsoft.com/office/drawing/2014/main" id="{C70094B5-40C6-AB4F-A3F0-1AC752EA243A}"/>
              </a:ext>
            </a:extLst>
          </p:cNvPr>
          <p:cNvSpPr>
            <a:spLocks noGrp="1"/>
          </p:cNvSpPr>
          <p:nvPr>
            <p:ph idx="1"/>
          </p:nvPr>
        </p:nvSpPr>
        <p:spPr>
          <a:xfrm>
            <a:off x="5898996" y="328965"/>
            <a:ext cx="5786052" cy="6318577"/>
          </a:xfrm>
        </p:spPr>
        <p:txBody>
          <a:bodyPr anchor="ctr">
            <a:normAutofit fontScale="92500" lnSpcReduction="10000"/>
          </a:bodyPr>
          <a:lstStyle/>
          <a:p>
            <a:pPr indent="0">
              <a:lnSpc>
                <a:spcPct val="120000"/>
              </a:lnSpc>
              <a:buNone/>
            </a:pPr>
            <a:r>
              <a:rPr lang="en-MY" sz="3733" dirty="0">
                <a:solidFill>
                  <a:schemeClr val="bg1"/>
                </a:solidFill>
                <a:latin typeface="Futura Medium" panose="020B0602020204020303" pitchFamily="34" charset="-79"/>
                <a:cs typeface="Futura Medium" panose="020B0602020204020303" pitchFamily="34" charset="-79"/>
              </a:rPr>
              <a:t>Is a set of coordinated </a:t>
            </a:r>
            <a:r>
              <a:rPr lang="en-MY" sz="3733" dirty="0">
                <a:solidFill>
                  <a:srgbClr val="31A7EA"/>
                </a:solidFill>
                <a:latin typeface="Futura Medium" panose="020B0602020204020303" pitchFamily="34" charset="-79"/>
                <a:cs typeface="Futura Medium" panose="020B0602020204020303" pitchFamily="34" charset="-79"/>
              </a:rPr>
              <a:t>programmes, campaigns, calls to action, and events </a:t>
            </a:r>
            <a:r>
              <a:rPr lang="en-MY" sz="3733" dirty="0">
                <a:solidFill>
                  <a:schemeClr val="bg1"/>
                </a:solidFill>
                <a:latin typeface="Futura Medium" panose="020B0602020204020303" pitchFamily="34" charset="-79"/>
                <a:cs typeface="Futura Medium" panose="020B0602020204020303" pitchFamily="34" charset="-79"/>
              </a:rPr>
              <a:t>designed to develop the </a:t>
            </a:r>
            <a:r>
              <a:rPr lang="en-MY" sz="3733" dirty="0">
                <a:solidFill>
                  <a:srgbClr val="00B0F0"/>
                </a:solidFill>
                <a:latin typeface="Futura Medium" panose="020B0602020204020303" pitchFamily="34" charset="-79"/>
                <a:cs typeface="Futura Medium" panose="020B0602020204020303" pitchFamily="34" charset="-79"/>
              </a:rPr>
              <a:t>competencies</a:t>
            </a:r>
            <a:r>
              <a:rPr lang="en-MY" sz="3733" dirty="0">
                <a:solidFill>
                  <a:schemeClr val="bg1"/>
                </a:solidFill>
                <a:latin typeface="Futura Medium" panose="020B0602020204020303" pitchFamily="34" charset="-79"/>
                <a:cs typeface="Futura Medium" panose="020B0602020204020303" pitchFamily="34" charset="-79"/>
              </a:rPr>
              <a:t> of young people to become global active citizens </a:t>
            </a:r>
            <a:r>
              <a:rPr lang="en-MY" sz="3733" dirty="0">
                <a:solidFill>
                  <a:srgbClr val="31A7EA"/>
                </a:solidFill>
                <a:latin typeface="Futura Medium" panose="020B0602020204020303" pitchFamily="34" charset="-79"/>
                <a:cs typeface="Futura Medium" panose="020B0602020204020303" pitchFamily="34" charset="-79"/>
              </a:rPr>
              <a:t>by taking action </a:t>
            </a:r>
            <a:r>
              <a:rPr lang="en-MY" sz="3733" dirty="0">
                <a:solidFill>
                  <a:schemeClr val="bg1"/>
                </a:solidFill>
                <a:latin typeface="Futura Medium" panose="020B0602020204020303" pitchFamily="34" charset="-79"/>
                <a:cs typeface="Futura Medium" panose="020B0602020204020303" pitchFamily="34" charset="-79"/>
              </a:rPr>
              <a:t>around issues related to </a:t>
            </a:r>
            <a:r>
              <a:rPr lang="en-MY" sz="3733" dirty="0">
                <a:solidFill>
                  <a:srgbClr val="31A7EA"/>
                </a:solidFill>
                <a:latin typeface="Futura Medium" panose="020B0602020204020303" pitchFamily="34" charset="-79"/>
                <a:cs typeface="Futura Medium" panose="020B0602020204020303" pitchFamily="34" charset="-79"/>
              </a:rPr>
              <a:t>sustainable development. </a:t>
            </a:r>
            <a:r>
              <a:rPr lang="en-US" sz="3733" dirty="0">
                <a:solidFill>
                  <a:schemeClr val="tx1">
                    <a:lumMod val="50000"/>
                    <a:lumOff val="50000"/>
                  </a:schemeClr>
                </a:solidFill>
                <a:latin typeface="Futura Medium" panose="020B0602020204020303" pitchFamily="34" charset="-79"/>
                <a:cs typeface="Futura Medium" panose="020B0602020204020303" pitchFamily="34" charset="-79"/>
              </a:rPr>
              <a:t> </a:t>
            </a:r>
          </a:p>
        </p:txBody>
      </p:sp>
      <p:sp>
        <p:nvSpPr>
          <p:cNvPr id="6" name="TextBox 5">
            <a:extLst>
              <a:ext uri="{FF2B5EF4-FFF2-40B4-BE49-F238E27FC236}">
                <a16:creationId xmlns:a16="http://schemas.microsoft.com/office/drawing/2014/main" id="{8CBFD3F8-CEFA-9447-8DE1-EFE95CE2E1EE}"/>
              </a:ext>
            </a:extLst>
          </p:cNvPr>
          <p:cNvSpPr txBox="1"/>
          <p:nvPr/>
        </p:nvSpPr>
        <p:spPr>
          <a:xfrm>
            <a:off x="634073" y="2588434"/>
            <a:ext cx="4863477" cy="2554354"/>
          </a:xfrm>
          <a:prstGeom prst="rect">
            <a:avLst/>
          </a:prstGeom>
          <a:noFill/>
        </p:spPr>
        <p:txBody>
          <a:bodyPr wrap="square" rtlCol="0">
            <a:spAutoFit/>
          </a:bodyPr>
          <a:lstStyle/>
          <a:p>
            <a:r>
              <a:rPr lang="en-US" sz="5333" b="1" dirty="0">
                <a:solidFill>
                  <a:schemeClr val="bg1"/>
                </a:solidFill>
                <a:latin typeface="Futura Medium" panose="020B0602020204020303" pitchFamily="34" charset="-79"/>
                <a:ea typeface="FangSong" panose="02010609060101010101" pitchFamily="49" charset="-122"/>
                <a:cs typeface="Futura Medium" panose="020B0602020204020303" pitchFamily="34" charset="-79"/>
              </a:rPr>
              <a:t>The </a:t>
            </a:r>
          </a:p>
          <a:p>
            <a:r>
              <a:rPr lang="en-US" sz="5333" b="1" dirty="0">
                <a:solidFill>
                  <a:schemeClr val="bg1"/>
                </a:solidFill>
                <a:latin typeface="Futura Medium" panose="020B0602020204020303" pitchFamily="34" charset="-79"/>
                <a:ea typeface="FangSong" panose="02010609060101010101" pitchFamily="49" charset="-122"/>
                <a:cs typeface="Futura Medium" panose="020B0602020204020303" pitchFamily="34" charset="-79"/>
              </a:rPr>
              <a:t>Better World</a:t>
            </a:r>
          </a:p>
          <a:p>
            <a:r>
              <a:rPr lang="en-US" sz="5333" b="1" dirty="0">
                <a:solidFill>
                  <a:schemeClr val="bg1"/>
                </a:solidFill>
                <a:latin typeface="Futura Medium" panose="020B0602020204020303" pitchFamily="34" charset="-79"/>
                <a:ea typeface="FangSong" panose="02010609060101010101" pitchFamily="49" charset="-122"/>
                <a:cs typeface="Futura Medium" panose="020B0602020204020303" pitchFamily="34" charset="-79"/>
              </a:rPr>
              <a:t>Framework</a:t>
            </a:r>
          </a:p>
        </p:txBody>
      </p:sp>
      <p:pic>
        <p:nvPicPr>
          <p:cNvPr id="5" name="Picture 4">
            <a:extLst>
              <a:ext uri="{FF2B5EF4-FFF2-40B4-BE49-F238E27FC236}">
                <a16:creationId xmlns:a16="http://schemas.microsoft.com/office/drawing/2014/main" id="{48A924AE-A42D-894F-B9F8-B6E53933494E}"/>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0" y="5617817"/>
            <a:ext cx="2298700" cy="711200"/>
          </a:xfrm>
          <a:prstGeom prst="rect">
            <a:avLst/>
          </a:prstGeom>
        </p:spPr>
      </p:pic>
      <p:pic>
        <p:nvPicPr>
          <p:cNvPr id="7" name="Picture 6" descr="A close up of a logo&#13;&#10;&#13;&#10;Description automatically generated">
            <a:extLst>
              <a:ext uri="{FF2B5EF4-FFF2-40B4-BE49-F238E27FC236}">
                <a16:creationId xmlns:a16="http://schemas.microsoft.com/office/drawing/2014/main" id="{00AE9A25-95FF-C445-9874-46B8F492B69C}"/>
              </a:ext>
            </a:extLst>
          </p:cNvPr>
          <p:cNvPicPr>
            <a:picLocks noChangeAspect="1"/>
          </p:cNvPicPr>
          <p:nvPr/>
        </p:nvPicPr>
        <p:blipFill>
          <a:blip r:embed="rId6"/>
          <a:stretch>
            <a:fillRect/>
          </a:stretch>
        </p:blipFill>
        <p:spPr>
          <a:xfrm>
            <a:off x="3766896" y="677307"/>
            <a:ext cx="1730654" cy="1743569"/>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38150380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mph" presetSubtype="0" fill="hold" nodeType="withEffect">
                                  <p:stCondLst>
                                    <p:cond delay="2000"/>
                                  </p:stCondLst>
                                  <p:childTnLst>
                                    <p:animRot by="21600000">
                                      <p:cBhvr>
                                        <p:cTn id="6" dur="5000" fill="hold"/>
                                        <p:tgtEl>
                                          <p:spTgt spid="7"/>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cstate="screen">
            <a:extLst>
              <a:ext uri="{BEBA8EAE-BF5A-486C-A8C5-ECC9F3942E4B}">
                <a14:imgProps xmlns:a14="http://schemas.microsoft.com/office/drawing/2010/main">
                  <a14:imgLayer r:embed="rId4">
                    <a14:imgEffect>
                      <a14:brightnessContrast bright="-40000" contrast="-20000"/>
                    </a14:imgEffect>
                  </a14:imgLayer>
                </a14:imgProps>
              </a:ex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16" name="Picture 15" descr="A picture containing toy&#13;&#10;&#13;&#10;Description automatically generated">
            <a:extLst>
              <a:ext uri="{FF2B5EF4-FFF2-40B4-BE49-F238E27FC236}">
                <a16:creationId xmlns:a16="http://schemas.microsoft.com/office/drawing/2014/main" id="{7CD9467E-A405-1241-81C0-23437CC6B0A2}"/>
              </a:ext>
            </a:extLst>
          </p:cNvPr>
          <p:cNvPicPr>
            <a:picLocks noChangeAspect="1"/>
          </p:cNvPicPr>
          <p:nvPr/>
        </p:nvPicPr>
        <p:blipFill>
          <a:blip r:embed="rId5"/>
          <a:stretch>
            <a:fillRect/>
          </a:stretch>
        </p:blipFill>
        <p:spPr>
          <a:xfrm rot="21421754">
            <a:off x="1139221" y="1246400"/>
            <a:ext cx="2493179" cy="2541248"/>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
        <p:nvSpPr>
          <p:cNvPr id="12" name="TextBox 11">
            <a:extLst>
              <a:ext uri="{FF2B5EF4-FFF2-40B4-BE49-F238E27FC236}">
                <a16:creationId xmlns:a16="http://schemas.microsoft.com/office/drawing/2014/main" id="{A517CD35-BF95-8247-A185-0D729C8848E4}"/>
              </a:ext>
            </a:extLst>
          </p:cNvPr>
          <p:cNvSpPr txBox="1"/>
          <p:nvPr/>
        </p:nvSpPr>
        <p:spPr>
          <a:xfrm>
            <a:off x="527382" y="223118"/>
            <a:ext cx="11315751" cy="830997"/>
          </a:xfrm>
          <a:prstGeom prst="rect">
            <a:avLst/>
          </a:prstGeom>
          <a:noFill/>
        </p:spPr>
        <p:txBody>
          <a:bodyPr wrap="square" rtlCol="0">
            <a:spAutoFit/>
          </a:bodyPr>
          <a:lstStyle/>
          <a:p>
            <a:r>
              <a:rPr lang="en-US" sz="4800" b="1" dirty="0">
                <a:solidFill>
                  <a:srgbClr val="00B0F0"/>
                </a:solidFill>
                <a:latin typeface="Futura Medium" panose="020B0602020204020303" pitchFamily="34" charset="-79"/>
                <a:ea typeface="FangSong" panose="02010609060101010101" pitchFamily="49" charset="-122"/>
                <a:cs typeface="Futura Medium" panose="020B0602020204020303" pitchFamily="34" charset="-79"/>
              </a:rPr>
              <a:t>The purpose</a:t>
            </a:r>
          </a:p>
        </p:txBody>
      </p:sp>
      <p:pic>
        <p:nvPicPr>
          <p:cNvPr id="17" name="Picture 16" descr="A close up of a street&#13;&#10;&#13;&#10;Description automatically generated">
            <a:extLst>
              <a:ext uri="{FF2B5EF4-FFF2-40B4-BE49-F238E27FC236}">
                <a16:creationId xmlns:a16="http://schemas.microsoft.com/office/drawing/2014/main" id="{DEBA165F-A5D0-DF45-A8E9-87E023157B45}"/>
              </a:ext>
            </a:extLst>
          </p:cNvPr>
          <p:cNvPicPr>
            <a:picLocks noChangeAspect="1"/>
          </p:cNvPicPr>
          <p:nvPr/>
        </p:nvPicPr>
        <p:blipFill rotWithShape="1">
          <a:blip r:embed="rId6"/>
          <a:srcRect l="10331" r="7522"/>
          <a:stretch/>
        </p:blipFill>
        <p:spPr>
          <a:xfrm>
            <a:off x="8127444" y="3218055"/>
            <a:ext cx="3874353" cy="2636588"/>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
        <p:nvSpPr>
          <p:cNvPr id="19" name="Title 21">
            <a:extLst>
              <a:ext uri="{FF2B5EF4-FFF2-40B4-BE49-F238E27FC236}">
                <a16:creationId xmlns:a16="http://schemas.microsoft.com/office/drawing/2014/main" id="{A31330D3-12D3-D047-A95F-EA6F993EF5FC}"/>
              </a:ext>
            </a:extLst>
          </p:cNvPr>
          <p:cNvSpPr txBox="1">
            <a:spLocks/>
          </p:cNvSpPr>
          <p:nvPr/>
        </p:nvSpPr>
        <p:spPr>
          <a:xfrm>
            <a:off x="5960533" y="4700376"/>
            <a:ext cx="5384800" cy="1693333"/>
          </a:xfrm>
          <a:prstGeom prst="rect">
            <a:avLst/>
          </a:prstGeom>
        </p:spPr>
        <p:txBody>
          <a:bodyPr vert="horz" anchor="ctr"/>
          <a:lstStyle>
            <a:lvl1pPr marL="0" marR="0" indent="0" algn="ctr" defTabSz="457200" rtl="0" eaLnBrk="1" fontAlgn="auto" latinLnBrk="0" hangingPunct="1">
              <a:lnSpc>
                <a:spcPct val="100000"/>
              </a:lnSpc>
              <a:spcBef>
                <a:spcPct val="0"/>
              </a:spcBef>
              <a:spcAft>
                <a:spcPts val="0"/>
              </a:spcAft>
              <a:buNone/>
              <a:tabLst/>
              <a:defRPr kumimoji="0" lang="fr-CH" sz="3600" b="1" i="0" u="none" strike="noStrike" kern="1200" cap="none" spc="0" normalizeH="0" baseline="0" noProof="0">
                <a:ln>
                  <a:noFill/>
                </a:ln>
                <a:solidFill>
                  <a:srgbClr val="009D4E"/>
                </a:solidFill>
                <a:effectLst/>
                <a:uLnTx/>
                <a:uFillTx/>
                <a:latin typeface="+mj-lt"/>
                <a:ea typeface="+mj-ea"/>
                <a:cs typeface="+mj-cs"/>
              </a:defRPr>
            </a:lvl1pPr>
          </a:lstStyle>
          <a:p>
            <a:endParaRPr lang="en-US" sz="1067" dirty="0">
              <a:solidFill>
                <a:schemeClr val="accent3">
                  <a:lumMod val="50000"/>
                </a:schemeClr>
              </a:solidFill>
            </a:endParaRPr>
          </a:p>
        </p:txBody>
      </p:sp>
      <p:grpSp>
        <p:nvGrpSpPr>
          <p:cNvPr id="23" name="Group 22">
            <a:extLst>
              <a:ext uri="{FF2B5EF4-FFF2-40B4-BE49-F238E27FC236}">
                <a16:creationId xmlns:a16="http://schemas.microsoft.com/office/drawing/2014/main" id="{6E49801E-7EA2-C343-A434-88A99F62075E}"/>
              </a:ext>
            </a:extLst>
          </p:cNvPr>
          <p:cNvGrpSpPr/>
          <p:nvPr/>
        </p:nvGrpSpPr>
        <p:grpSpPr>
          <a:xfrm>
            <a:off x="3363975" y="985400"/>
            <a:ext cx="5419931" cy="5419931"/>
            <a:chOff x="3363975" y="719035"/>
            <a:chExt cx="5419930" cy="5419930"/>
          </a:xfrm>
          <a:solidFill>
            <a:schemeClr val="bg1">
              <a:lumMod val="85000"/>
            </a:schemeClr>
          </a:solidFill>
        </p:grpSpPr>
        <p:sp>
          <p:nvSpPr>
            <p:cNvPr id="24" name="Circular Arrow 23">
              <a:extLst>
                <a:ext uri="{FF2B5EF4-FFF2-40B4-BE49-F238E27FC236}">
                  <a16:creationId xmlns:a16="http://schemas.microsoft.com/office/drawing/2014/main" id="{411C2CFE-90E6-9146-A1EA-0136B819FAE0}"/>
                </a:ext>
              </a:extLst>
            </p:cNvPr>
            <p:cNvSpPr/>
            <p:nvPr/>
          </p:nvSpPr>
          <p:spPr>
            <a:xfrm>
              <a:off x="3363975" y="719035"/>
              <a:ext cx="5419930" cy="5419930"/>
            </a:xfrm>
            <a:prstGeom prst="circularArrow">
              <a:avLst>
                <a:gd name="adj1" fmla="val 9486"/>
                <a:gd name="adj2" fmla="val 685248"/>
                <a:gd name="adj3" fmla="val 7849350"/>
                <a:gd name="adj4" fmla="val 2265402"/>
                <a:gd name="adj5" fmla="val 11067"/>
              </a:avLst>
            </a:prstGeom>
            <a:solidFill>
              <a:srgbClr val="7030A0"/>
            </a:solidFill>
            <a:ln>
              <a:noFill/>
            </a:ln>
          </p:spPr>
          <p:style>
            <a:lnRef idx="2">
              <a:schemeClr val="lt1">
                <a:hueOff val="0"/>
                <a:satOff val="0"/>
                <a:lumOff val="0"/>
                <a:alphaOff val="0"/>
              </a:schemeClr>
            </a:lnRef>
            <a:fillRef idx="1">
              <a:schemeClr val="accent5">
                <a:hueOff val="-6758543"/>
                <a:satOff val="-17419"/>
                <a:lumOff val="-11765"/>
                <a:alphaOff val="0"/>
              </a:schemeClr>
            </a:fillRef>
            <a:effectRef idx="0">
              <a:schemeClr val="accent5">
                <a:hueOff val="-6758543"/>
                <a:satOff val="-17419"/>
                <a:lumOff val="-11765"/>
                <a:alphaOff val="0"/>
              </a:schemeClr>
            </a:effectRef>
            <a:fontRef idx="minor">
              <a:schemeClr val="lt1"/>
            </a:fontRef>
          </p:style>
        </p:sp>
        <p:sp>
          <p:nvSpPr>
            <p:cNvPr id="25" name="Circular Arrow 24">
              <a:extLst>
                <a:ext uri="{FF2B5EF4-FFF2-40B4-BE49-F238E27FC236}">
                  <a16:creationId xmlns:a16="http://schemas.microsoft.com/office/drawing/2014/main" id="{E454CBA9-76B6-C74E-B49B-0134C2BB1950}"/>
                </a:ext>
              </a:extLst>
            </p:cNvPr>
            <p:cNvSpPr/>
            <p:nvPr/>
          </p:nvSpPr>
          <p:spPr>
            <a:xfrm>
              <a:off x="3363975" y="719035"/>
              <a:ext cx="5419930" cy="5419930"/>
            </a:xfrm>
            <a:prstGeom prst="circularArrow">
              <a:avLst>
                <a:gd name="adj1" fmla="val 9486"/>
                <a:gd name="adj2" fmla="val 685248"/>
                <a:gd name="adj3" fmla="val 18649350"/>
                <a:gd name="adj4" fmla="val 13065402"/>
                <a:gd name="adj5" fmla="val 11067"/>
              </a:avLst>
            </a:prstGeom>
            <a:solidFill>
              <a:srgbClr val="7030A0"/>
            </a:solidFill>
            <a:ln>
              <a:noFill/>
            </a:ln>
          </p:spPr>
          <p:style>
            <a:lnRef idx="2">
              <a:schemeClr val="lt1">
                <a:hueOff val="0"/>
                <a:satOff val="0"/>
                <a:lumOff val="0"/>
                <a:alphaOff val="0"/>
              </a:schemeClr>
            </a:lnRef>
            <a:fillRef idx="1">
              <a:schemeClr val="accent5">
                <a:hueOff val="-6758543"/>
                <a:satOff val="-17419"/>
                <a:lumOff val="-11765"/>
                <a:alphaOff val="0"/>
              </a:schemeClr>
            </a:fillRef>
            <a:effectRef idx="0">
              <a:schemeClr val="accent5">
                <a:hueOff val="-6758543"/>
                <a:satOff val="-17419"/>
                <a:lumOff val="-11765"/>
                <a:alphaOff val="0"/>
              </a:schemeClr>
            </a:effectRef>
            <a:fontRef idx="minor">
              <a:schemeClr val="lt1"/>
            </a:fontRef>
          </p:style>
          <p:txBody>
            <a:bodyPr/>
            <a:lstStyle/>
            <a:p>
              <a:endParaRPr lang="en-US" dirty="0"/>
            </a:p>
          </p:txBody>
        </p:sp>
      </p:grpSp>
      <p:pic>
        <p:nvPicPr>
          <p:cNvPr id="26" name="Picture 25">
            <a:extLst>
              <a:ext uri="{FF2B5EF4-FFF2-40B4-BE49-F238E27FC236}">
                <a16:creationId xmlns:a16="http://schemas.microsoft.com/office/drawing/2014/main" id="{CB3F4AA7-99E8-7948-AB4C-2A5A51C615E0}"/>
              </a:ext>
            </a:extLst>
          </p:cNvPr>
          <p:cNvPicPr>
            <a:picLocks noChangeAspect="1"/>
          </p:cNvPicPr>
          <p:nvPr/>
        </p:nvPicPr>
        <p:blipFill rotWithShape="1">
          <a:blip r:embed="rId7"/>
          <a:srcRect l="16666" r="18024" b="18525"/>
          <a:stretch/>
        </p:blipFill>
        <p:spPr>
          <a:xfrm>
            <a:off x="4463819" y="2071133"/>
            <a:ext cx="3182371" cy="3086060"/>
          </a:xfrm>
          <a:prstGeom prst="rect">
            <a:avLst/>
          </a:prstGeom>
        </p:spPr>
      </p:pic>
      <p:sp>
        <p:nvSpPr>
          <p:cNvPr id="27" name="Freeform 26">
            <a:extLst>
              <a:ext uri="{FF2B5EF4-FFF2-40B4-BE49-F238E27FC236}">
                <a16:creationId xmlns:a16="http://schemas.microsoft.com/office/drawing/2014/main" id="{0F882451-0A5A-A64F-B5B5-DBEB825D98CC}"/>
              </a:ext>
            </a:extLst>
          </p:cNvPr>
          <p:cNvSpPr/>
          <p:nvPr/>
        </p:nvSpPr>
        <p:spPr>
          <a:xfrm>
            <a:off x="8050875" y="412931"/>
            <a:ext cx="3979416" cy="2636588"/>
          </a:xfrm>
          <a:custGeom>
            <a:avLst/>
            <a:gdLst>
              <a:gd name="connsiteX0" fmla="*/ 0 w 2636588"/>
              <a:gd name="connsiteY0" fmla="*/ 0 h 2636588"/>
              <a:gd name="connsiteX1" fmla="*/ 2636588 w 2636588"/>
              <a:gd name="connsiteY1" fmla="*/ 0 h 2636588"/>
              <a:gd name="connsiteX2" fmla="*/ 2636588 w 2636588"/>
              <a:gd name="connsiteY2" fmla="*/ 2636588 h 2636588"/>
              <a:gd name="connsiteX3" fmla="*/ 0 w 2636588"/>
              <a:gd name="connsiteY3" fmla="*/ 2636588 h 2636588"/>
              <a:gd name="connsiteX4" fmla="*/ 0 w 2636588"/>
              <a:gd name="connsiteY4" fmla="*/ 0 h 26365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36588" h="2636588">
                <a:moveTo>
                  <a:pt x="0" y="0"/>
                </a:moveTo>
                <a:lnTo>
                  <a:pt x="2636588" y="0"/>
                </a:lnTo>
                <a:lnTo>
                  <a:pt x="2636588" y="2636588"/>
                </a:lnTo>
                <a:lnTo>
                  <a:pt x="0" y="2636588"/>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38100" tIns="38100" rIns="38100" bIns="38100" numCol="1" spcCol="1270" anchor="ctr" anchorCtr="0">
            <a:noAutofit/>
          </a:bodyPr>
          <a:lstStyle/>
          <a:p>
            <a:pPr defTabSz="1333467">
              <a:spcBef>
                <a:spcPct val="0"/>
              </a:spcBef>
              <a:spcAft>
                <a:spcPct val="35000"/>
              </a:spcAft>
            </a:pPr>
            <a:r>
              <a:rPr lang="en-MY" sz="3000" b="1" dirty="0">
                <a:solidFill>
                  <a:srgbClr val="00B0F0"/>
                </a:solidFill>
                <a:latin typeface="Futura Medium" panose="020B0602020204020303" pitchFamily="34" charset="-79"/>
                <a:cs typeface="Futura Medium" panose="020B0602020204020303" pitchFamily="34" charset="-79"/>
              </a:rPr>
              <a:t>Community development  </a:t>
            </a:r>
            <a:r>
              <a:rPr lang="en-MY" sz="3000" b="1" dirty="0">
                <a:solidFill>
                  <a:schemeClr val="bg1"/>
                </a:solidFill>
                <a:latin typeface="Futura Medium" panose="020B0602020204020303" pitchFamily="34" charset="-79"/>
                <a:cs typeface="Futura Medium" panose="020B0602020204020303" pitchFamily="34" charset="-79"/>
              </a:rPr>
              <a:t>occurs through the actions of young people</a:t>
            </a:r>
            <a:endParaRPr lang="en-US" sz="3000" dirty="0">
              <a:solidFill>
                <a:schemeClr val="bg1"/>
              </a:solidFill>
              <a:latin typeface="Futura Medium" panose="020B0602020204020303" pitchFamily="34" charset="-79"/>
              <a:cs typeface="Futura Medium" panose="020B0602020204020303" pitchFamily="34" charset="-79"/>
            </a:endParaRPr>
          </a:p>
        </p:txBody>
      </p:sp>
      <p:sp>
        <p:nvSpPr>
          <p:cNvPr id="28" name="Freeform 27">
            <a:extLst>
              <a:ext uri="{FF2B5EF4-FFF2-40B4-BE49-F238E27FC236}">
                <a16:creationId xmlns:a16="http://schemas.microsoft.com/office/drawing/2014/main" id="{E7B9407E-C693-9A46-8A6E-F9A7266D3A0D}"/>
              </a:ext>
            </a:extLst>
          </p:cNvPr>
          <p:cNvSpPr/>
          <p:nvPr/>
        </p:nvSpPr>
        <p:spPr>
          <a:xfrm>
            <a:off x="260849" y="4231688"/>
            <a:ext cx="3705063" cy="2173643"/>
          </a:xfrm>
          <a:custGeom>
            <a:avLst/>
            <a:gdLst>
              <a:gd name="connsiteX0" fmla="*/ 0 w 2636588"/>
              <a:gd name="connsiteY0" fmla="*/ 0 h 2636588"/>
              <a:gd name="connsiteX1" fmla="*/ 2636588 w 2636588"/>
              <a:gd name="connsiteY1" fmla="*/ 0 h 2636588"/>
              <a:gd name="connsiteX2" fmla="*/ 2636588 w 2636588"/>
              <a:gd name="connsiteY2" fmla="*/ 2636588 h 2636588"/>
              <a:gd name="connsiteX3" fmla="*/ 0 w 2636588"/>
              <a:gd name="connsiteY3" fmla="*/ 2636588 h 2636588"/>
              <a:gd name="connsiteX4" fmla="*/ 0 w 2636588"/>
              <a:gd name="connsiteY4" fmla="*/ 0 h 26365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36588" h="2636588">
                <a:moveTo>
                  <a:pt x="0" y="0"/>
                </a:moveTo>
                <a:lnTo>
                  <a:pt x="2636588" y="0"/>
                </a:lnTo>
                <a:lnTo>
                  <a:pt x="2636588" y="2636588"/>
                </a:lnTo>
                <a:lnTo>
                  <a:pt x="0" y="2636588"/>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38100" tIns="38100" rIns="38100" bIns="38100" numCol="1" spcCol="1270" anchor="ctr" anchorCtr="0">
            <a:noAutofit/>
          </a:bodyPr>
          <a:lstStyle/>
          <a:p>
            <a:pPr algn="r" defTabSz="1333467">
              <a:spcBef>
                <a:spcPct val="0"/>
              </a:spcBef>
              <a:spcAft>
                <a:spcPct val="35000"/>
              </a:spcAft>
            </a:pPr>
            <a:r>
              <a:rPr lang="en-MY" sz="3000" b="1" dirty="0">
                <a:solidFill>
                  <a:schemeClr val="bg1"/>
                </a:solidFill>
                <a:latin typeface="Futura Medium" panose="020B0602020204020303" pitchFamily="34" charset="-79"/>
                <a:cs typeface="Futura Medium" panose="020B0602020204020303" pitchFamily="34" charset="-79"/>
              </a:rPr>
              <a:t>Young People become       </a:t>
            </a:r>
            <a:r>
              <a:rPr lang="en-MY" sz="3000" b="1" dirty="0">
                <a:solidFill>
                  <a:srgbClr val="00B0F0"/>
                </a:solidFill>
                <a:latin typeface="Futura Medium" panose="020B0602020204020303" pitchFamily="34" charset="-79"/>
                <a:cs typeface="Futura Medium" panose="020B0602020204020303" pitchFamily="34" charset="-79"/>
              </a:rPr>
              <a:t>active citizens </a:t>
            </a:r>
            <a:r>
              <a:rPr lang="en-MY" sz="3000" b="1" dirty="0">
                <a:solidFill>
                  <a:schemeClr val="bg1"/>
                </a:solidFill>
                <a:latin typeface="Futura Medium" panose="020B0602020204020303" pitchFamily="34" charset="-79"/>
                <a:cs typeface="Futura Medium" panose="020B0602020204020303" pitchFamily="34" charset="-79"/>
              </a:rPr>
              <a:t>through actions in the community</a:t>
            </a:r>
            <a:endParaRPr lang="en-US" sz="3000" dirty="0">
              <a:solidFill>
                <a:schemeClr val="bg1"/>
              </a:solidFill>
              <a:latin typeface="Futura Medium" panose="020B0602020204020303" pitchFamily="34" charset="-79"/>
              <a:cs typeface="Futura Medium" panose="020B0602020204020303" pitchFamily="34" charset="-79"/>
            </a:endParaRPr>
          </a:p>
        </p:txBody>
      </p:sp>
    </p:spTree>
    <p:extLst>
      <p:ext uri="{BB962C8B-B14F-4D97-AF65-F5344CB8AC3E}">
        <p14:creationId xmlns:p14="http://schemas.microsoft.com/office/powerpoint/2010/main" val="3017823115"/>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iterate type="wd">
                                    <p:tmAbs val="500"/>
                                  </p:iterate>
                                  <p:childTnLst>
                                    <p:set>
                                      <p:cBhvr>
                                        <p:cTn id="6" dur="1" fill="hold">
                                          <p:stCondLst>
                                            <p:cond delay="0"/>
                                          </p:stCondLst>
                                        </p:cTn>
                                        <p:tgtEl>
                                          <p:spTgt spid="28"/>
                                        </p:tgtEl>
                                        <p:attrNameLst>
                                          <p:attrName>style.visibility</p:attrName>
                                        </p:attrNameLst>
                                      </p:cBhvr>
                                      <p:to>
                                        <p:strVal val="visible"/>
                                      </p:to>
                                    </p:set>
                                  </p:childTnLst>
                                </p:cTn>
                              </p:par>
                            </p:childTnLst>
                          </p:cTn>
                        </p:par>
                        <p:par>
                          <p:cTn id="7" fill="hold">
                            <p:stCondLst>
                              <p:cond delay="4501"/>
                            </p:stCondLst>
                            <p:childTnLst>
                              <p:par>
                                <p:cTn id="8" presetID="1" presetClass="entr" presetSubtype="0" fill="hold" grpId="0" nodeType="afterEffect">
                                  <p:stCondLst>
                                    <p:cond delay="0"/>
                                  </p:stCondLst>
                                  <p:iterate type="wd">
                                    <p:tmAbs val="500"/>
                                  </p:iterate>
                                  <p:childTnLst>
                                    <p:set>
                                      <p:cBhvr>
                                        <p:cTn id="9" dur="1" fill="hold">
                                          <p:stCondLst>
                                            <p:cond delay="0"/>
                                          </p:stCondLst>
                                        </p:cTn>
                                        <p:tgtEl>
                                          <p:spTgt spid="27"/>
                                        </p:tgtEl>
                                        <p:attrNameLst>
                                          <p:attrName>style.visibility</p:attrName>
                                        </p:attrNameLst>
                                      </p:cBhvr>
                                      <p:to>
                                        <p:strVal val="visible"/>
                                      </p:to>
                                    </p:set>
                                  </p:childTnLst>
                                </p:cTn>
                              </p:par>
                            </p:childTnLst>
                          </p:cTn>
                        </p:par>
                        <p:par>
                          <p:cTn id="10" fill="hold">
                            <p:stCondLst>
                              <p:cond delay="8502"/>
                            </p:stCondLst>
                            <p:childTnLst>
                              <p:par>
                                <p:cTn id="11" presetID="8" presetClass="emph" presetSubtype="0" fill="hold" nodeType="afterEffect">
                                  <p:stCondLst>
                                    <p:cond delay="0"/>
                                  </p:stCondLst>
                                  <p:childTnLst>
                                    <p:animRot by="21600000">
                                      <p:cBhvr>
                                        <p:cTn id="12" dur="2000" fill="hold"/>
                                        <p:tgtEl>
                                          <p:spTgt spid="23"/>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28"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cstate="screen">
            <a:extLst>
              <a:ext uri="{BEBA8EAE-BF5A-486C-A8C5-ECC9F3942E4B}">
                <a14:imgProps xmlns:a14="http://schemas.microsoft.com/office/drawing/2010/main">
                  <a14:imgLayer r:embed="rId4">
                    <a14:imgEffect>
                      <a14:brightnessContrast bright="-3000" contrast="-20000"/>
                    </a14:imgEffect>
                  </a14:imgLayer>
                </a14:imgProps>
              </a:ex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0BB83C26-6FFF-2843-BC8C-2E0CA8FD13D6}"/>
              </a:ext>
            </a:extLst>
          </p:cNvPr>
          <p:cNvSpPr/>
          <p:nvPr/>
        </p:nvSpPr>
        <p:spPr>
          <a:xfrm>
            <a:off x="4107543" y="0"/>
            <a:ext cx="8084457" cy="6858000"/>
          </a:xfrm>
          <a:prstGeom prst="rect">
            <a:avLst/>
          </a:prstGeom>
          <a:solidFill>
            <a:schemeClr val="dk1">
              <a:alpha val="30000"/>
            </a:schemeClr>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marL="285750" indent="-285750" algn="ctr">
              <a:buClr>
                <a:schemeClr val="bg1"/>
              </a:buClr>
              <a:buFont typeface="Arial" panose="020B0604020202020204" pitchFamily="34" charset="0"/>
              <a:buChar char="•"/>
            </a:pPr>
            <a:r>
              <a:rPr lang="en-GB" dirty="0" err="1"/>
              <a:t>ç</a:t>
            </a:r>
            <a:endParaRPr lang="en-GB" dirty="0"/>
          </a:p>
        </p:txBody>
      </p:sp>
      <p:sp>
        <p:nvSpPr>
          <p:cNvPr id="2" name="Title 1">
            <a:extLst>
              <a:ext uri="{FF2B5EF4-FFF2-40B4-BE49-F238E27FC236}">
                <a16:creationId xmlns:a16="http://schemas.microsoft.com/office/drawing/2014/main" id="{38EEB080-3138-4941-9BDB-4EC3BE2D41D4}"/>
              </a:ext>
            </a:extLst>
          </p:cNvPr>
          <p:cNvSpPr>
            <a:spLocks noGrp="1"/>
          </p:cNvSpPr>
          <p:nvPr>
            <p:ph type="title"/>
          </p:nvPr>
        </p:nvSpPr>
        <p:spPr>
          <a:xfrm>
            <a:off x="1012371" y="1842908"/>
            <a:ext cx="3512458" cy="4130509"/>
          </a:xfrm>
        </p:spPr>
        <p:txBody>
          <a:bodyPr/>
          <a:lstStyle/>
          <a:p>
            <a:r>
              <a:rPr lang="en-US" sz="3600" b="1" dirty="0">
                <a:solidFill>
                  <a:schemeClr val="bg1"/>
                </a:solidFill>
                <a:latin typeface="Futura Medium" panose="020B0602020204020303" pitchFamily="34" charset="-79"/>
                <a:cs typeface="Futura Medium" panose="020B0602020204020303" pitchFamily="34" charset="-79"/>
              </a:rPr>
              <a:t>Benefits for Community Actors and Partners</a:t>
            </a:r>
          </a:p>
        </p:txBody>
      </p:sp>
      <p:sp>
        <p:nvSpPr>
          <p:cNvPr id="5" name="Content Placeholder 4">
            <a:extLst>
              <a:ext uri="{FF2B5EF4-FFF2-40B4-BE49-F238E27FC236}">
                <a16:creationId xmlns:a16="http://schemas.microsoft.com/office/drawing/2014/main" id="{4B442AB7-2856-2241-A602-5B3C8E1772A7}"/>
              </a:ext>
            </a:extLst>
          </p:cNvPr>
          <p:cNvSpPr>
            <a:spLocks noGrp="1"/>
          </p:cNvSpPr>
          <p:nvPr>
            <p:ph idx="1"/>
          </p:nvPr>
        </p:nvSpPr>
        <p:spPr>
          <a:xfrm>
            <a:off x="5129561" y="420914"/>
            <a:ext cx="6579219" cy="6313715"/>
          </a:xfrm>
        </p:spPr>
        <p:txBody>
          <a:bodyPr>
            <a:normAutofit fontScale="92500" lnSpcReduction="10000"/>
          </a:bodyPr>
          <a:lstStyle/>
          <a:p>
            <a:pPr marL="342900" indent="-342900">
              <a:lnSpc>
                <a:spcPct val="100000"/>
              </a:lnSpc>
              <a:buClrTx/>
              <a:buFont typeface="Arial" panose="020B0604020202020204" pitchFamily="34" charset="0"/>
              <a:buChar char="•"/>
            </a:pPr>
            <a:r>
              <a:rPr lang="en-MY" sz="2800" dirty="0">
                <a:solidFill>
                  <a:srgbClr val="00B0F0"/>
                </a:solidFill>
                <a:latin typeface="Futura Medium" panose="020B0602020204020303" pitchFamily="34" charset="-79"/>
                <a:cs typeface="Futura Medium" panose="020B0602020204020303" pitchFamily="34" charset="-79"/>
              </a:rPr>
              <a:t>empowers young people </a:t>
            </a:r>
            <a:r>
              <a:rPr lang="en-MY" sz="2800" dirty="0">
                <a:solidFill>
                  <a:schemeClr val="bg1"/>
                </a:solidFill>
                <a:latin typeface="Futura Medium" panose="020B0602020204020303" pitchFamily="34" charset="-79"/>
                <a:cs typeface="Futura Medium" panose="020B0602020204020303" pitchFamily="34" charset="-79"/>
              </a:rPr>
              <a:t>to contribute to sustainable development</a:t>
            </a:r>
          </a:p>
          <a:p>
            <a:pPr marL="342900" indent="-342900">
              <a:lnSpc>
                <a:spcPct val="100000"/>
              </a:lnSpc>
              <a:buClrTx/>
              <a:buFont typeface="Arial" panose="020B0604020202020204" pitchFamily="34" charset="0"/>
              <a:buChar char="•"/>
            </a:pPr>
            <a:endParaRPr lang="en-MY" sz="2800" dirty="0">
              <a:solidFill>
                <a:schemeClr val="bg1"/>
              </a:solidFill>
              <a:latin typeface="Futura Medium" panose="020B0602020204020303" pitchFamily="34" charset="-79"/>
              <a:cs typeface="Futura Medium" panose="020B0602020204020303" pitchFamily="34" charset="-79"/>
            </a:endParaRPr>
          </a:p>
          <a:p>
            <a:pPr marL="342900" indent="-342900">
              <a:lnSpc>
                <a:spcPct val="100000"/>
              </a:lnSpc>
              <a:buClrTx/>
              <a:buFont typeface="Arial" panose="020B0604020202020204" pitchFamily="34" charset="0"/>
              <a:buChar char="•"/>
            </a:pPr>
            <a:r>
              <a:rPr lang="en-MY" sz="2800" dirty="0">
                <a:solidFill>
                  <a:srgbClr val="00B0F0"/>
                </a:solidFill>
                <a:latin typeface="Futura Medium" panose="020B0602020204020303" pitchFamily="34" charset="-79"/>
                <a:cs typeface="Futura Medium" panose="020B0602020204020303" pitchFamily="34" charset="-79"/>
              </a:rPr>
              <a:t>provides opportunities for partners </a:t>
            </a:r>
            <a:r>
              <a:rPr lang="en-MY" sz="2800" dirty="0">
                <a:solidFill>
                  <a:schemeClr val="bg1"/>
                </a:solidFill>
                <a:latin typeface="Futura Medium" panose="020B0602020204020303" pitchFamily="34" charset="-79"/>
                <a:cs typeface="Futura Medium" panose="020B0602020204020303" pitchFamily="34" charset="-79"/>
              </a:rPr>
              <a:t>to engage young people around key global issues</a:t>
            </a:r>
          </a:p>
          <a:p>
            <a:pPr marL="342900" indent="-342900">
              <a:lnSpc>
                <a:spcPct val="100000"/>
              </a:lnSpc>
              <a:buClrTx/>
              <a:buFont typeface="Arial" panose="020B0604020202020204" pitchFamily="34" charset="0"/>
              <a:buChar char="•"/>
            </a:pPr>
            <a:endParaRPr lang="en-MY" sz="2800" dirty="0">
              <a:solidFill>
                <a:schemeClr val="bg1"/>
              </a:solidFill>
              <a:latin typeface="Futura Medium" panose="020B0602020204020303" pitchFamily="34" charset="-79"/>
              <a:cs typeface="Futura Medium" panose="020B0602020204020303" pitchFamily="34" charset="-79"/>
            </a:endParaRPr>
          </a:p>
          <a:p>
            <a:pPr marL="342900" indent="-342900">
              <a:lnSpc>
                <a:spcPct val="100000"/>
              </a:lnSpc>
              <a:buClrTx/>
              <a:buFont typeface="Arial" panose="020B0604020202020204" pitchFamily="34" charset="0"/>
              <a:buChar char="•"/>
            </a:pPr>
            <a:r>
              <a:rPr lang="en-MY" sz="2800" dirty="0">
                <a:solidFill>
                  <a:srgbClr val="00B0F0"/>
                </a:solidFill>
                <a:latin typeface="Futura Medium" panose="020B0602020204020303" pitchFamily="34" charset="-79"/>
                <a:cs typeface="Futura Medium" panose="020B0602020204020303" pitchFamily="34" charset="-79"/>
              </a:rPr>
              <a:t>encourages collaborations with National Scout Organizations </a:t>
            </a:r>
            <a:r>
              <a:rPr lang="en-MY" sz="2800" dirty="0">
                <a:solidFill>
                  <a:schemeClr val="bg1"/>
                </a:solidFill>
                <a:latin typeface="Futura Medium" panose="020B0602020204020303" pitchFamily="34" charset="-79"/>
                <a:cs typeface="Futura Medium" panose="020B0602020204020303" pitchFamily="34" charset="-79"/>
              </a:rPr>
              <a:t>(NSOs) in the development of initiatives to </a:t>
            </a:r>
            <a:r>
              <a:rPr lang="en-MY" sz="2800" dirty="0">
                <a:solidFill>
                  <a:srgbClr val="00B0F0"/>
                </a:solidFill>
                <a:latin typeface="Futura Medium" panose="020B0602020204020303" pitchFamily="34" charset="-79"/>
                <a:cs typeface="Futura Medium" panose="020B0602020204020303" pitchFamily="34" charset="-79"/>
              </a:rPr>
              <a:t>tackle relevant local issues</a:t>
            </a:r>
            <a:r>
              <a:rPr lang="en-MY" sz="2800" dirty="0">
                <a:solidFill>
                  <a:schemeClr val="bg1"/>
                </a:solidFill>
                <a:latin typeface="Futura Medium" panose="020B0602020204020303" pitchFamily="34" charset="-79"/>
                <a:cs typeface="Futura Medium" panose="020B0602020204020303" pitchFamily="34" charset="-79"/>
              </a:rPr>
              <a:t> affecting young people and their community</a:t>
            </a:r>
          </a:p>
          <a:p>
            <a:pPr marL="342900" indent="-342900">
              <a:lnSpc>
                <a:spcPct val="100000"/>
              </a:lnSpc>
              <a:buClrTx/>
              <a:buFont typeface="Arial" panose="020B0604020202020204" pitchFamily="34" charset="0"/>
              <a:buChar char="•"/>
            </a:pPr>
            <a:endParaRPr lang="en-MY" sz="2800" dirty="0">
              <a:solidFill>
                <a:schemeClr val="bg1"/>
              </a:solidFill>
              <a:latin typeface="Futura Medium" panose="020B0602020204020303" pitchFamily="34" charset="-79"/>
              <a:cs typeface="Futura Medium" panose="020B0602020204020303" pitchFamily="34" charset="-79"/>
            </a:endParaRPr>
          </a:p>
          <a:p>
            <a:pPr marL="342900" indent="-342900">
              <a:lnSpc>
                <a:spcPct val="100000"/>
              </a:lnSpc>
              <a:buClrTx/>
              <a:buFont typeface="Arial" panose="020B0604020202020204" pitchFamily="34" charset="0"/>
              <a:buChar char="•"/>
            </a:pPr>
            <a:r>
              <a:rPr lang="en-MY" sz="2800" dirty="0">
                <a:solidFill>
                  <a:srgbClr val="00B0F0"/>
                </a:solidFill>
                <a:latin typeface="Futura Medium" panose="020B0602020204020303" pitchFamily="34" charset="-79"/>
                <a:cs typeface="Futura Medium" panose="020B0602020204020303" pitchFamily="34" charset="-79"/>
              </a:rPr>
              <a:t>allows experts to work with young people</a:t>
            </a:r>
            <a:r>
              <a:rPr lang="en-MY" sz="2800" dirty="0">
                <a:solidFill>
                  <a:schemeClr val="bg1"/>
                </a:solidFill>
                <a:latin typeface="Futura Medium" panose="020B0602020204020303" pitchFamily="34" charset="-79"/>
                <a:cs typeface="Futura Medium" panose="020B0602020204020303" pitchFamily="34" charset="-79"/>
              </a:rPr>
              <a:t> in the development of innovative solutions, in collaboration with young people.</a:t>
            </a:r>
          </a:p>
        </p:txBody>
      </p:sp>
      <p:pic>
        <p:nvPicPr>
          <p:cNvPr id="7" name="Picture 6">
            <a:extLst>
              <a:ext uri="{FF2B5EF4-FFF2-40B4-BE49-F238E27FC236}">
                <a16:creationId xmlns:a16="http://schemas.microsoft.com/office/drawing/2014/main" id="{7C03E94F-3692-8F44-9EC4-B5D4D717DAE5}"/>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0" y="5617817"/>
            <a:ext cx="2298700" cy="711200"/>
          </a:xfrm>
          <a:prstGeom prst="rect">
            <a:avLst/>
          </a:prstGeom>
        </p:spPr>
      </p:pic>
    </p:spTree>
    <p:extLst>
      <p:ext uri="{BB962C8B-B14F-4D97-AF65-F5344CB8AC3E}">
        <p14:creationId xmlns:p14="http://schemas.microsoft.com/office/powerpoint/2010/main" val="3663006300"/>
      </p:ext>
    </p:extLst>
  </p:cSld>
  <p:clrMapOvr>
    <a:masterClrMapping/>
  </p:clrMapOvr>
  <p:transition spd="slow">
    <p:fade/>
  </p:transition>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27386061-6B85-AA4C-8C45-B54DE0446651}"/>
              </a:ext>
            </a:extLst>
          </p:cNvPr>
          <p:cNvSpPr/>
          <p:nvPr/>
        </p:nvSpPr>
        <p:spPr>
          <a:xfrm>
            <a:off x="4093029" y="0"/>
            <a:ext cx="8098971" cy="6858000"/>
          </a:xfrm>
          <a:prstGeom prst="rect">
            <a:avLst/>
          </a:prstGeom>
          <a:solidFill>
            <a:schemeClr val="dk1">
              <a:alpha val="59000"/>
            </a:schemeClr>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buClr>
                <a:schemeClr val="bg1"/>
              </a:buClr>
            </a:pPr>
            <a:endParaRPr lang="en-GB" dirty="0"/>
          </a:p>
        </p:txBody>
      </p:sp>
      <p:sp>
        <p:nvSpPr>
          <p:cNvPr id="2" name="Title 1">
            <a:extLst>
              <a:ext uri="{FF2B5EF4-FFF2-40B4-BE49-F238E27FC236}">
                <a16:creationId xmlns:a16="http://schemas.microsoft.com/office/drawing/2014/main" id="{38EEB080-3138-4941-9BDB-4EC3BE2D41D4}"/>
              </a:ext>
            </a:extLst>
          </p:cNvPr>
          <p:cNvSpPr>
            <a:spLocks noGrp="1"/>
          </p:cNvSpPr>
          <p:nvPr>
            <p:ph type="title"/>
          </p:nvPr>
        </p:nvSpPr>
        <p:spPr>
          <a:xfrm>
            <a:off x="1108528" y="2096119"/>
            <a:ext cx="2380344" cy="4507880"/>
          </a:xfrm>
        </p:spPr>
        <p:txBody>
          <a:bodyPr/>
          <a:lstStyle/>
          <a:p>
            <a:r>
              <a:rPr lang="en-US" sz="3600" b="1" dirty="0">
                <a:solidFill>
                  <a:schemeClr val="bg1"/>
                </a:solidFill>
                <a:latin typeface="Futura Medium" panose="020B0602020204020303" pitchFamily="34" charset="-79"/>
                <a:cs typeface="Futura Medium" panose="020B0602020204020303" pitchFamily="34" charset="-79"/>
              </a:rPr>
              <a:t>Benefits for NSOs</a:t>
            </a:r>
          </a:p>
        </p:txBody>
      </p:sp>
      <p:sp>
        <p:nvSpPr>
          <p:cNvPr id="5" name="Content Placeholder 4">
            <a:extLst>
              <a:ext uri="{FF2B5EF4-FFF2-40B4-BE49-F238E27FC236}">
                <a16:creationId xmlns:a16="http://schemas.microsoft.com/office/drawing/2014/main" id="{4B442AB7-2856-2241-A602-5B3C8E1772A7}"/>
              </a:ext>
            </a:extLst>
          </p:cNvPr>
          <p:cNvSpPr>
            <a:spLocks noGrp="1"/>
          </p:cNvSpPr>
          <p:nvPr>
            <p:ph idx="1"/>
          </p:nvPr>
        </p:nvSpPr>
        <p:spPr>
          <a:xfrm>
            <a:off x="4795026" y="739034"/>
            <a:ext cx="6909940" cy="6118966"/>
          </a:xfrm>
        </p:spPr>
        <p:txBody>
          <a:bodyPr vert="horz" lIns="0" tIns="0" rIns="0" bIns="0" rtlCol="0">
            <a:normAutofit/>
          </a:bodyPr>
          <a:lstStyle/>
          <a:p>
            <a:pPr indent="0">
              <a:lnSpc>
                <a:spcPct val="100000"/>
              </a:lnSpc>
              <a:buClrTx/>
            </a:pPr>
            <a:r>
              <a:rPr lang="en-MY" sz="2800" b="1" dirty="0">
                <a:solidFill>
                  <a:schemeClr val="bg1"/>
                </a:solidFill>
                <a:latin typeface="Futura Medium" panose="020B0602020204020303" pitchFamily="34" charset="-79"/>
                <a:cs typeface="Futura Medium" panose="020B0602020204020303" pitchFamily="34" charset="-79"/>
              </a:rPr>
              <a:t>This approach benefits NSOs as it</a:t>
            </a:r>
          </a:p>
          <a:p>
            <a:pPr marL="342900" indent="-342900">
              <a:lnSpc>
                <a:spcPct val="100000"/>
              </a:lnSpc>
              <a:buClrTx/>
              <a:buFont typeface="Arial" panose="020B0604020202020204" pitchFamily="34" charset="0"/>
              <a:buChar char="•"/>
            </a:pPr>
            <a:endParaRPr lang="en-MY" sz="2800" dirty="0">
              <a:solidFill>
                <a:schemeClr val="bg1"/>
              </a:solidFill>
              <a:latin typeface="Futura Medium" panose="020B0602020204020303" pitchFamily="34" charset="-79"/>
              <a:cs typeface="Futura Medium" panose="020B0602020204020303" pitchFamily="34" charset="-79"/>
            </a:endParaRPr>
          </a:p>
          <a:p>
            <a:pPr marL="342900" indent="-342900">
              <a:lnSpc>
                <a:spcPct val="100000"/>
              </a:lnSpc>
              <a:buClrTx/>
              <a:buFont typeface="Arial" panose="020B0604020202020204" pitchFamily="34" charset="0"/>
              <a:buChar char="•"/>
            </a:pPr>
            <a:r>
              <a:rPr lang="en-MY" sz="2800" dirty="0">
                <a:solidFill>
                  <a:srgbClr val="00B0F0"/>
                </a:solidFill>
                <a:latin typeface="Futura Medium" panose="020B0602020204020303" pitchFamily="34" charset="-79"/>
                <a:cs typeface="Futura Medium" panose="020B0602020204020303" pitchFamily="34" charset="-79"/>
              </a:rPr>
              <a:t>aligns NSOs’ educational objectives </a:t>
            </a:r>
            <a:r>
              <a:rPr lang="en-MY" sz="2800" dirty="0">
                <a:solidFill>
                  <a:schemeClr val="bg1"/>
                </a:solidFill>
                <a:latin typeface="Futura Medium" panose="020B0602020204020303" pitchFamily="34" charset="-79"/>
                <a:cs typeface="Futura Medium" panose="020B0602020204020303" pitchFamily="34" charset="-79"/>
              </a:rPr>
              <a:t>that are related to active global citizenship and community development </a:t>
            </a:r>
            <a:r>
              <a:rPr lang="en-MY" sz="2800" dirty="0">
                <a:solidFill>
                  <a:srgbClr val="00B0F0"/>
                </a:solidFill>
                <a:latin typeface="Futura Medium" panose="020B0602020204020303" pitchFamily="34" charset="-79"/>
                <a:cs typeface="Futura Medium" panose="020B0602020204020303" pitchFamily="34" charset="-79"/>
              </a:rPr>
              <a:t>with common global goals </a:t>
            </a:r>
          </a:p>
          <a:p>
            <a:pPr marL="342900" indent="-342900">
              <a:lnSpc>
                <a:spcPct val="100000"/>
              </a:lnSpc>
              <a:buClrTx/>
              <a:buFont typeface="Arial" panose="020B0604020202020204" pitchFamily="34" charset="0"/>
              <a:buChar char="•"/>
            </a:pPr>
            <a:endParaRPr lang="en-MY" sz="2800" dirty="0">
              <a:solidFill>
                <a:schemeClr val="bg1"/>
              </a:solidFill>
              <a:latin typeface="Futura Medium" panose="020B0602020204020303" pitchFamily="34" charset="-79"/>
              <a:cs typeface="Futura Medium" panose="020B0602020204020303" pitchFamily="34" charset="-79"/>
            </a:endParaRPr>
          </a:p>
          <a:p>
            <a:pPr marL="342900" indent="-342900">
              <a:lnSpc>
                <a:spcPct val="100000"/>
              </a:lnSpc>
              <a:buClrTx/>
              <a:buFont typeface="Arial" panose="020B0604020202020204" pitchFamily="34" charset="0"/>
              <a:buChar char="•"/>
            </a:pPr>
            <a:r>
              <a:rPr lang="en-MY" sz="2800" dirty="0">
                <a:solidFill>
                  <a:srgbClr val="00B0F0"/>
                </a:solidFill>
                <a:latin typeface="Futura Medium" panose="020B0602020204020303" pitchFamily="34" charset="-79"/>
                <a:cs typeface="Futura Medium" panose="020B0602020204020303" pitchFamily="34" charset="-79"/>
              </a:rPr>
              <a:t>aligns NSOs’ community development initiatives</a:t>
            </a:r>
            <a:r>
              <a:rPr lang="en-MY" sz="2800" dirty="0">
                <a:solidFill>
                  <a:schemeClr val="bg1"/>
                </a:solidFill>
                <a:latin typeface="Futura Medium" panose="020B0602020204020303" pitchFamily="34" charset="-79"/>
                <a:cs typeface="Futura Medium" panose="020B0602020204020303" pitchFamily="34" charset="-79"/>
              </a:rPr>
              <a:t> with specific </a:t>
            </a:r>
            <a:r>
              <a:rPr lang="en-MY" sz="2800" dirty="0">
                <a:solidFill>
                  <a:srgbClr val="00B0F0"/>
                </a:solidFill>
                <a:latin typeface="Futura Medium" panose="020B0602020204020303" pitchFamily="34" charset="-79"/>
                <a:cs typeface="Futura Medium" panose="020B0602020204020303" pitchFamily="34" charset="-79"/>
              </a:rPr>
              <a:t>SDGs and competencies</a:t>
            </a:r>
            <a:r>
              <a:rPr lang="en-MY" sz="2800" dirty="0">
                <a:solidFill>
                  <a:schemeClr val="bg1"/>
                </a:solidFill>
                <a:latin typeface="Futura Medium" panose="020B0602020204020303" pitchFamily="34" charset="-79"/>
                <a:cs typeface="Futura Medium" panose="020B0602020204020303" pitchFamily="34" charset="-79"/>
              </a:rPr>
              <a:t> for sustainable development </a:t>
            </a:r>
          </a:p>
        </p:txBody>
      </p:sp>
      <p:pic>
        <p:nvPicPr>
          <p:cNvPr id="7" name="Picture 6">
            <a:extLst>
              <a:ext uri="{FF2B5EF4-FFF2-40B4-BE49-F238E27FC236}">
                <a16:creationId xmlns:a16="http://schemas.microsoft.com/office/drawing/2014/main" id="{F032C4BE-ADC9-5344-9F61-94DBD6431E19}"/>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0" y="5617817"/>
            <a:ext cx="2298700" cy="711200"/>
          </a:xfrm>
          <a:prstGeom prst="rect">
            <a:avLst/>
          </a:prstGeom>
        </p:spPr>
      </p:pic>
    </p:spTree>
    <p:extLst>
      <p:ext uri="{BB962C8B-B14F-4D97-AF65-F5344CB8AC3E}">
        <p14:creationId xmlns:p14="http://schemas.microsoft.com/office/powerpoint/2010/main" val="3148227253"/>
      </p:ext>
    </p:extLst>
  </p:cSld>
  <p:clrMapOvr>
    <a:masterClrMapping/>
  </p:clrMapOvr>
  <p:transition spd="slow">
    <p:fade/>
  </p:transition>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2FBC7EF5-21D2-0A42-B529-A6E398B02B65}"/>
              </a:ext>
            </a:extLst>
          </p:cNvPr>
          <p:cNvSpPr/>
          <p:nvPr/>
        </p:nvSpPr>
        <p:spPr>
          <a:xfrm>
            <a:off x="4107543" y="0"/>
            <a:ext cx="8084457" cy="6858000"/>
          </a:xfrm>
          <a:prstGeom prst="rect">
            <a:avLst/>
          </a:prstGeom>
          <a:solidFill>
            <a:schemeClr val="dk1">
              <a:alpha val="67000"/>
            </a:schemeClr>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buClr>
                <a:schemeClr val="bg1"/>
              </a:buClr>
            </a:pPr>
            <a:endParaRPr lang="en-GB" dirty="0"/>
          </a:p>
        </p:txBody>
      </p:sp>
      <p:sp>
        <p:nvSpPr>
          <p:cNvPr id="5" name="Content Placeholder 4">
            <a:extLst>
              <a:ext uri="{FF2B5EF4-FFF2-40B4-BE49-F238E27FC236}">
                <a16:creationId xmlns:a16="http://schemas.microsoft.com/office/drawing/2014/main" id="{4B442AB7-2856-2241-A602-5B3C8E1772A7}"/>
              </a:ext>
            </a:extLst>
          </p:cNvPr>
          <p:cNvSpPr>
            <a:spLocks noGrp="1"/>
          </p:cNvSpPr>
          <p:nvPr>
            <p:ph idx="1"/>
          </p:nvPr>
        </p:nvSpPr>
        <p:spPr>
          <a:xfrm>
            <a:off x="5094514" y="1094632"/>
            <a:ext cx="6784108" cy="4638511"/>
          </a:xfrm>
        </p:spPr>
        <p:txBody>
          <a:bodyPr vert="horz" lIns="0" tIns="0" rIns="0" bIns="0" rtlCol="0">
            <a:normAutofit/>
          </a:bodyPr>
          <a:lstStyle/>
          <a:p>
            <a:pPr marL="457200" indent="-457200">
              <a:lnSpc>
                <a:spcPct val="100000"/>
              </a:lnSpc>
              <a:buClrTx/>
              <a:buFont typeface="Arial" panose="020B0604020202020204" pitchFamily="34" charset="0"/>
              <a:buChar char="•"/>
            </a:pPr>
            <a:r>
              <a:rPr lang="en-MY" sz="2800" dirty="0">
                <a:solidFill>
                  <a:schemeClr val="bg1"/>
                </a:solidFill>
                <a:latin typeface="Futura Medium" panose="020B0602020204020303" pitchFamily="34" charset="-79"/>
                <a:cs typeface="Futura Medium" panose="020B0602020204020303" pitchFamily="34" charset="-79"/>
              </a:rPr>
              <a:t>provides a </a:t>
            </a:r>
            <a:r>
              <a:rPr lang="en-MY" sz="2800" dirty="0">
                <a:solidFill>
                  <a:srgbClr val="00B0F0"/>
                </a:solidFill>
                <a:latin typeface="Futura Medium" panose="020B0602020204020303" pitchFamily="34" charset="-79"/>
                <a:cs typeface="Futura Medium" panose="020B0602020204020303" pitchFamily="34" charset="-79"/>
              </a:rPr>
              <a:t>common monitoring and evaluation system </a:t>
            </a:r>
            <a:r>
              <a:rPr lang="en-MY" sz="2800" dirty="0">
                <a:solidFill>
                  <a:schemeClr val="bg1"/>
                </a:solidFill>
                <a:latin typeface="Futura Medium" panose="020B0602020204020303" pitchFamily="34" charset="-79"/>
                <a:cs typeface="Futura Medium" panose="020B0602020204020303" pitchFamily="34" charset="-79"/>
              </a:rPr>
              <a:t>to measure and report on the totality of Scouts’ contribution to the achievement of the SDGs</a:t>
            </a:r>
          </a:p>
          <a:p>
            <a:pPr marL="457200" indent="-457200">
              <a:lnSpc>
                <a:spcPct val="100000"/>
              </a:lnSpc>
              <a:buClrTx/>
              <a:buFont typeface="Arial" panose="020B0604020202020204" pitchFamily="34" charset="0"/>
              <a:buChar char="•"/>
            </a:pPr>
            <a:endParaRPr lang="en-MY" sz="2800" dirty="0">
              <a:solidFill>
                <a:schemeClr val="bg1"/>
              </a:solidFill>
              <a:latin typeface="Futura Medium" panose="020B0602020204020303" pitchFamily="34" charset="-79"/>
              <a:cs typeface="Futura Medium" panose="020B0602020204020303" pitchFamily="34" charset="-79"/>
            </a:endParaRPr>
          </a:p>
          <a:p>
            <a:pPr marL="457200" indent="-457200">
              <a:lnSpc>
                <a:spcPct val="100000"/>
              </a:lnSpc>
              <a:buClrTx/>
              <a:buFont typeface="Arial" panose="020B0604020202020204" pitchFamily="34" charset="0"/>
              <a:buChar char="•"/>
            </a:pPr>
            <a:r>
              <a:rPr lang="en-MY" sz="2800" dirty="0">
                <a:solidFill>
                  <a:srgbClr val="00B0F0"/>
                </a:solidFill>
                <a:latin typeface="Futura Medium" panose="020B0602020204020303" pitchFamily="34" charset="-79"/>
                <a:cs typeface="Futura Medium" panose="020B0602020204020303" pitchFamily="34" charset="-79"/>
              </a:rPr>
              <a:t>facilitates the incorporation of topics and the development of new resources </a:t>
            </a:r>
            <a:r>
              <a:rPr lang="en-MY" sz="2800" dirty="0">
                <a:solidFill>
                  <a:schemeClr val="bg1"/>
                </a:solidFill>
                <a:latin typeface="Futura Medium" panose="020B0602020204020303" pitchFamily="34" charset="-79"/>
                <a:cs typeface="Futura Medium" panose="020B0602020204020303" pitchFamily="34" charset="-79"/>
              </a:rPr>
              <a:t>by WOSM (national, regional, and world levels)</a:t>
            </a:r>
          </a:p>
        </p:txBody>
      </p:sp>
      <p:pic>
        <p:nvPicPr>
          <p:cNvPr id="7" name="Picture 6">
            <a:extLst>
              <a:ext uri="{FF2B5EF4-FFF2-40B4-BE49-F238E27FC236}">
                <a16:creationId xmlns:a16="http://schemas.microsoft.com/office/drawing/2014/main" id="{F326E763-D001-5443-B302-2E9D78ACECAF}"/>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0" y="5617817"/>
            <a:ext cx="2298700" cy="711200"/>
          </a:xfrm>
          <a:prstGeom prst="rect">
            <a:avLst/>
          </a:prstGeom>
        </p:spPr>
      </p:pic>
      <p:sp>
        <p:nvSpPr>
          <p:cNvPr id="9" name="Title 1">
            <a:extLst>
              <a:ext uri="{FF2B5EF4-FFF2-40B4-BE49-F238E27FC236}">
                <a16:creationId xmlns:a16="http://schemas.microsoft.com/office/drawing/2014/main" id="{6848354A-2CAF-7846-B298-68F11140011E}"/>
              </a:ext>
            </a:extLst>
          </p:cNvPr>
          <p:cNvSpPr txBox="1">
            <a:spLocks/>
          </p:cNvSpPr>
          <p:nvPr/>
        </p:nvSpPr>
        <p:spPr>
          <a:xfrm>
            <a:off x="1108528" y="2096119"/>
            <a:ext cx="2380344" cy="4507880"/>
          </a:xfrm>
          <a:prstGeom prst="rect">
            <a:avLst/>
          </a:prstGeom>
        </p:spPr>
        <p:txBody>
          <a:bodyPr vert="horz" wrap="square" lIns="0" tIns="46800" rIns="0" bIns="46800" rtlCol="0" anchor="t">
            <a:noAutofit/>
          </a:bodyPr>
          <a:lstStyle>
            <a:lvl1pPr algn="l" defTabSz="914400" rtl="0" eaLnBrk="1" latinLnBrk="0" hangingPunct="1">
              <a:lnSpc>
                <a:spcPct val="100000"/>
              </a:lnSpc>
              <a:spcBef>
                <a:spcPct val="0"/>
              </a:spcBef>
              <a:spcAft>
                <a:spcPts val="0"/>
              </a:spcAft>
              <a:buNone/>
              <a:defRPr sz="2667" b="0" i="0" kern="1200">
                <a:solidFill>
                  <a:schemeClr val="tx2"/>
                </a:solidFill>
                <a:latin typeface="Helvetica Neue" panose="02000503000000020004" pitchFamily="2" charset="0"/>
                <a:ea typeface="+mj-ea"/>
                <a:cs typeface="+mj-cs"/>
              </a:defRPr>
            </a:lvl1pPr>
          </a:lstStyle>
          <a:p>
            <a:r>
              <a:rPr lang="en-US" sz="3600" b="1">
                <a:solidFill>
                  <a:schemeClr val="bg1"/>
                </a:solidFill>
                <a:latin typeface="Futura Medium" panose="020B0602020204020303" pitchFamily="34" charset="-79"/>
                <a:cs typeface="Futura Medium" panose="020B0602020204020303" pitchFamily="34" charset="-79"/>
              </a:rPr>
              <a:t>Benefits for NSOs</a:t>
            </a:r>
            <a:endParaRPr lang="en-US" sz="3600" b="1" dirty="0">
              <a:solidFill>
                <a:schemeClr val="bg1"/>
              </a:solidFill>
              <a:latin typeface="Futura Medium" panose="020B0602020204020303" pitchFamily="34" charset="-79"/>
              <a:cs typeface="Futura Medium" panose="020B0602020204020303" pitchFamily="34" charset="-79"/>
            </a:endParaRPr>
          </a:p>
        </p:txBody>
      </p:sp>
    </p:spTree>
    <p:extLst>
      <p:ext uri="{BB962C8B-B14F-4D97-AF65-F5344CB8AC3E}">
        <p14:creationId xmlns:p14="http://schemas.microsoft.com/office/powerpoint/2010/main" val="3766274402"/>
      </p:ext>
    </p:extLst>
  </p:cSld>
  <p:clrMapOvr>
    <a:masterClrMapping/>
  </p:clrMapOvr>
  <p:transition spd="slow">
    <p:fade/>
  </p:transition>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4090</TotalTime>
  <Words>1409</Words>
  <Application>Microsoft Macintosh PowerPoint</Application>
  <PresentationFormat>Widescreen</PresentationFormat>
  <Paragraphs>240</Paragraphs>
  <Slides>35</Slides>
  <Notes>24</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35</vt:i4>
      </vt:variant>
    </vt:vector>
  </HeadingPairs>
  <TitlesOfParts>
    <vt:vector size="42" baseType="lpstr">
      <vt:lpstr>Arial</vt:lpstr>
      <vt:lpstr>Calibri</vt:lpstr>
      <vt:lpstr>Calibri Light</vt:lpstr>
      <vt:lpstr>Futura Medium</vt:lpstr>
      <vt:lpstr>Helvetica Neue</vt:lpstr>
      <vt:lpstr>Wingdings</vt:lpstr>
      <vt:lpstr>Office Theme</vt:lpstr>
      <vt:lpstr>PowerPoint Presentation</vt:lpstr>
      <vt:lpstr>Contributing to the  Sustainable Development Goals (SDGs) with the  Better World Framework</vt:lpstr>
      <vt:lpstr>PowerPoint Presentation</vt:lpstr>
      <vt:lpstr>PowerPoint Presentation</vt:lpstr>
      <vt:lpstr>PowerPoint Presentation</vt:lpstr>
      <vt:lpstr>PowerPoint Presentation</vt:lpstr>
      <vt:lpstr>Benefits for Community Actors and Partners</vt:lpstr>
      <vt:lpstr>Benefits for NSOs</vt:lpstr>
      <vt:lpstr>PowerPoint Presentation</vt:lpstr>
      <vt:lpstr>Benefits for NSOs</vt:lpstr>
      <vt:lpstr>PowerPoint Presentation</vt:lpstr>
      <vt:lpstr>PowerPoint Presentation</vt:lpstr>
      <vt:lpstr>PowerPoint Presentation</vt:lpstr>
      <vt:lpstr>PowerPoint Presentation</vt:lpstr>
      <vt:lpstr>Our Initiatives</vt:lpstr>
      <vt:lpstr>Our Initiatives</vt:lpstr>
      <vt:lpstr>PowerPoint Presentation</vt:lpstr>
      <vt:lpstr>PowerPoint Presentation</vt:lpstr>
      <vt:lpstr>PowerPoint Presentation</vt:lpstr>
      <vt:lpstr>Linking the initiatives with the SDGs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New initiatives can be incorporated in the Better World Framework to</vt:lpstr>
      <vt:lpstr>PowerPoint Presentation</vt:lpstr>
      <vt:lpstr>PowerPoint Presentation</vt:lpstr>
      <vt:lpstr>PowerPoint Presentation</vt:lpstr>
      <vt:lpstr>PowerPoint Presentation</vt:lpstr>
      <vt:lpstr>#SCOUTS4SDGS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CONTRIBUTING TO SDGs THROUGH  BETTER WORLD FRAMEWORK</dc:title>
  <dc:creator>Carla Simões</dc:creator>
  <cp:lastModifiedBy>Cynthia Márquez</cp:lastModifiedBy>
  <cp:revision>53</cp:revision>
  <dcterms:created xsi:type="dcterms:W3CDTF">2018-12-05T09:32:36Z</dcterms:created>
  <dcterms:modified xsi:type="dcterms:W3CDTF">2019-01-31T09:23:18Z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name="NXPowerLiteLastOptimized" pid="2">
    <vt:lpwstr>8501620</vt:lpwstr>
  </property>
  <property fmtid="{D5CDD505-2E9C-101B-9397-08002B2CF9AE}" name="NXPowerLiteSettings" pid="3">
    <vt:lpwstr>C7000400038000</vt:lpwstr>
  </property>
  <property fmtid="{D5CDD505-2E9C-101B-9397-08002B2CF9AE}" name="NXPowerLiteVersion" pid="4">
    <vt:lpwstr>S8.2.2</vt:lpwstr>
  </property>
</Properties>
</file>